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notesSlides/notesSlide4.xml" ContentType="application/vnd.openxmlformats-officedocument.presentationml.notesSlide+xml"/>
  <Override PartName="/ppt/ink/ink10.xml" ContentType="application/inkml+xml"/>
  <Override PartName="/ppt/notesSlides/notesSlide5.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ink/ink12.xml" ContentType="application/inkml+xml"/>
  <Override PartName="/ppt/notesSlides/notesSlide7.xml" ContentType="application/vnd.openxmlformats-officedocument.presentationml.notesSlide+xml"/>
  <Override PartName="/ppt/ink/ink1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1.xml" ContentType="application/vnd.openxmlformats-officedocument.presentationml.notesSlide+xml"/>
  <Override PartName="/ppt/ink/ink18.xml" ContentType="application/inkml+xml"/>
  <Override PartName="/ppt/ink/ink19.xml" ContentType="application/inkml+xml"/>
  <Override PartName="/ppt/notesSlides/notesSlide1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3.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4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4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9"/>
  </p:notesMasterIdLst>
  <p:sldIdLst>
    <p:sldId id="256" r:id="rId2"/>
    <p:sldId id="908" r:id="rId3"/>
    <p:sldId id="909" r:id="rId4"/>
    <p:sldId id="428" r:id="rId5"/>
    <p:sldId id="956" r:id="rId6"/>
    <p:sldId id="957" r:id="rId7"/>
    <p:sldId id="471" r:id="rId8"/>
    <p:sldId id="958" r:id="rId9"/>
    <p:sldId id="959" r:id="rId10"/>
    <p:sldId id="960" r:id="rId11"/>
    <p:sldId id="961" r:id="rId12"/>
    <p:sldId id="962" r:id="rId13"/>
    <p:sldId id="963" r:id="rId14"/>
    <p:sldId id="964" r:id="rId15"/>
    <p:sldId id="965" r:id="rId16"/>
    <p:sldId id="966" r:id="rId17"/>
    <p:sldId id="967" r:id="rId18"/>
    <p:sldId id="968" r:id="rId19"/>
    <p:sldId id="969" r:id="rId20"/>
    <p:sldId id="970" r:id="rId21"/>
    <p:sldId id="971" r:id="rId22"/>
    <p:sldId id="972" r:id="rId23"/>
    <p:sldId id="973" r:id="rId24"/>
    <p:sldId id="974" r:id="rId25"/>
    <p:sldId id="975" r:id="rId26"/>
    <p:sldId id="469" r:id="rId27"/>
    <p:sldId id="976" r:id="rId28"/>
    <p:sldId id="977" r:id="rId29"/>
    <p:sldId id="978" r:id="rId30"/>
    <p:sldId id="463" r:id="rId31"/>
    <p:sldId id="466" r:id="rId32"/>
    <p:sldId id="979" r:id="rId33"/>
    <p:sldId id="692" r:id="rId34"/>
    <p:sldId id="980" r:id="rId35"/>
    <p:sldId id="981" r:id="rId36"/>
    <p:sldId id="982" r:id="rId37"/>
    <p:sldId id="983" r:id="rId38"/>
    <p:sldId id="984" r:id="rId39"/>
    <p:sldId id="985" r:id="rId40"/>
    <p:sldId id="986" r:id="rId41"/>
    <p:sldId id="476" r:id="rId42"/>
    <p:sldId id="987" r:id="rId43"/>
    <p:sldId id="988" r:id="rId44"/>
    <p:sldId id="989" r:id="rId45"/>
    <p:sldId id="990" r:id="rId46"/>
    <p:sldId id="991" r:id="rId47"/>
    <p:sldId id="992" r:id="rId48"/>
    <p:sldId id="993" r:id="rId49"/>
    <p:sldId id="994" r:id="rId50"/>
    <p:sldId id="995" r:id="rId51"/>
    <p:sldId id="622" r:id="rId52"/>
    <p:sldId id="607" r:id="rId53"/>
    <p:sldId id="623" r:id="rId54"/>
    <p:sldId id="606" r:id="rId55"/>
    <p:sldId id="608" r:id="rId56"/>
    <p:sldId id="625" r:id="rId57"/>
    <p:sldId id="626" r:id="rId58"/>
    <p:sldId id="627" r:id="rId59"/>
    <p:sldId id="628" r:id="rId60"/>
    <p:sldId id="629" r:id="rId61"/>
    <p:sldId id="631" r:id="rId62"/>
    <p:sldId id="632" r:id="rId63"/>
    <p:sldId id="633" r:id="rId64"/>
    <p:sldId id="634" r:id="rId65"/>
    <p:sldId id="635" r:id="rId66"/>
    <p:sldId id="636" r:id="rId67"/>
    <p:sldId id="637" r:id="rId68"/>
    <p:sldId id="638" r:id="rId69"/>
    <p:sldId id="996" r:id="rId70"/>
    <p:sldId id="997" r:id="rId71"/>
    <p:sldId id="644" r:id="rId72"/>
    <p:sldId id="645" r:id="rId73"/>
    <p:sldId id="646" r:id="rId74"/>
    <p:sldId id="647" r:id="rId75"/>
    <p:sldId id="648" r:id="rId76"/>
    <p:sldId id="640" r:id="rId77"/>
    <p:sldId id="641" r:id="rId78"/>
    <p:sldId id="649" r:id="rId79"/>
    <p:sldId id="650" r:id="rId80"/>
    <p:sldId id="651" r:id="rId81"/>
    <p:sldId id="652" r:id="rId82"/>
    <p:sldId id="653" r:id="rId83"/>
    <p:sldId id="654" r:id="rId84"/>
    <p:sldId id="655" r:id="rId85"/>
    <p:sldId id="656" r:id="rId86"/>
    <p:sldId id="657" r:id="rId87"/>
    <p:sldId id="658" r:id="rId88"/>
    <p:sldId id="270" r:id="rId89"/>
    <p:sldId id="272" r:id="rId90"/>
    <p:sldId id="659" r:id="rId91"/>
    <p:sldId id="660" r:id="rId92"/>
    <p:sldId id="661" r:id="rId93"/>
    <p:sldId id="663" r:id="rId94"/>
    <p:sldId id="664" r:id="rId95"/>
    <p:sldId id="665" r:id="rId96"/>
    <p:sldId id="666" r:id="rId97"/>
    <p:sldId id="667" r:id="rId98"/>
    <p:sldId id="662" r:id="rId99"/>
    <p:sldId id="671" r:id="rId100"/>
    <p:sldId id="672" r:id="rId101"/>
    <p:sldId id="673" r:id="rId102"/>
    <p:sldId id="674" r:id="rId103"/>
    <p:sldId id="668" r:id="rId104"/>
    <p:sldId id="669" r:id="rId105"/>
    <p:sldId id="676" r:id="rId106"/>
    <p:sldId id="677" r:id="rId107"/>
    <p:sldId id="678" r:id="rId108"/>
    <p:sldId id="679" r:id="rId109"/>
    <p:sldId id="680" r:id="rId110"/>
    <p:sldId id="681" r:id="rId111"/>
    <p:sldId id="698" r:id="rId112"/>
    <p:sldId id="700" r:id="rId113"/>
    <p:sldId id="702" r:id="rId114"/>
    <p:sldId id="699" r:id="rId115"/>
    <p:sldId id="704" r:id="rId116"/>
    <p:sldId id="703" r:id="rId117"/>
    <p:sldId id="705" r:id="rId118"/>
    <p:sldId id="706" r:id="rId119"/>
    <p:sldId id="708" r:id="rId120"/>
    <p:sldId id="707" r:id="rId121"/>
    <p:sldId id="710" r:id="rId122"/>
    <p:sldId id="709" r:id="rId123"/>
    <p:sldId id="711" r:id="rId124"/>
    <p:sldId id="712" r:id="rId125"/>
    <p:sldId id="999" r:id="rId126"/>
    <p:sldId id="694" r:id="rId127"/>
    <p:sldId id="695" r:id="rId128"/>
    <p:sldId id="697" r:id="rId129"/>
    <p:sldId id="276" r:id="rId130"/>
    <p:sldId id="277" r:id="rId131"/>
    <p:sldId id="258" r:id="rId132"/>
    <p:sldId id="263" r:id="rId133"/>
    <p:sldId id="265" r:id="rId134"/>
    <p:sldId id="280" r:id="rId135"/>
    <p:sldId id="286" r:id="rId136"/>
    <p:sldId id="281" r:id="rId137"/>
    <p:sldId id="266" r:id="rId138"/>
    <p:sldId id="287" r:id="rId139"/>
    <p:sldId id="288" r:id="rId140"/>
    <p:sldId id="289" r:id="rId141"/>
    <p:sldId id="290" r:id="rId142"/>
    <p:sldId id="998" r:id="rId143"/>
    <p:sldId id="381" r:id="rId144"/>
    <p:sldId id="392" r:id="rId145"/>
    <p:sldId id="379" r:id="rId146"/>
    <p:sldId id="402" r:id="rId147"/>
    <p:sldId id="405" r:id="rId148"/>
  </p:sldIdLst>
  <p:sldSz cx="9144000" cy="5143500" type="screen16x9"/>
  <p:notesSz cx="6858000" cy="9144000"/>
  <p:embeddedFontLst>
    <p:embeddedFont>
      <p:font typeface="Cambria Math" panose="02040503050406030204" pitchFamily="18" charset="0"/>
      <p:regular r:id="rId150"/>
    </p:embeddedFont>
    <p:embeddedFont>
      <p:font typeface="Dosis" pitchFamily="2" charset="0"/>
      <p:regular r:id="rId151"/>
      <p:bold r:id="rId152"/>
    </p:embeddedFont>
    <p:embeddedFont>
      <p:font typeface="Petrona" panose="020B0604020202020204" charset="0"/>
      <p:regular r:id="rId1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66083-B9FA-4442-8619-96571FFC7AD5}" v="8" dt="2021-11-04T23:11:05.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86957" autoAdjust="0"/>
  </p:normalViewPr>
  <p:slideViewPr>
    <p:cSldViewPr snapToGrid="0">
      <p:cViewPr varScale="1">
        <p:scale>
          <a:sx n="131" d="100"/>
          <a:sy n="131" d="100"/>
        </p:scale>
        <p:origin x="12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2.fntdata"/><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Quigley" userId="b7ec41d0611c9278" providerId="LiveId" clId="{EEA66083-B9FA-4442-8619-96571FFC7AD5}"/>
    <pc:docChg chg="custSel addSld delSld modSld">
      <pc:chgData name="David Quigley" userId="b7ec41d0611c9278" providerId="LiveId" clId="{EEA66083-B9FA-4442-8619-96571FFC7AD5}" dt="2021-11-22T15:56:34.617" v="538" actId="47"/>
      <pc:docMkLst>
        <pc:docMk/>
      </pc:docMkLst>
      <pc:sldChg chg="modSp mod">
        <pc:chgData name="David Quigley" userId="b7ec41d0611c9278" providerId="LiveId" clId="{EEA66083-B9FA-4442-8619-96571FFC7AD5}" dt="2021-11-02T17:53:16.626" v="53" actId="20577"/>
        <pc:sldMkLst>
          <pc:docMk/>
          <pc:sldMk cId="0" sldId="256"/>
        </pc:sldMkLst>
        <pc:spChg chg="mod">
          <ac:chgData name="David Quigley" userId="b7ec41d0611c9278" providerId="LiveId" clId="{EEA66083-B9FA-4442-8619-96571FFC7AD5}" dt="2021-11-02T17:53:16.626" v="53" actId="20577"/>
          <ac:spMkLst>
            <pc:docMk/>
            <pc:sldMk cId="0" sldId="256"/>
            <ac:spMk id="54" creationId="{00000000-0000-0000-0000-000000000000}"/>
          </ac:spMkLst>
        </pc:spChg>
      </pc:sldChg>
      <pc:sldChg chg="add">
        <pc:chgData name="David Quigley" userId="b7ec41d0611c9278" providerId="LiveId" clId="{EEA66083-B9FA-4442-8619-96571FFC7AD5}" dt="2021-11-02T17:59:54.449" v="70"/>
        <pc:sldMkLst>
          <pc:docMk/>
          <pc:sldMk cId="1833650703" sldId="258"/>
        </pc:sldMkLst>
      </pc:sldChg>
      <pc:sldChg chg="add">
        <pc:chgData name="David Quigley" userId="b7ec41d0611c9278" providerId="LiveId" clId="{EEA66083-B9FA-4442-8619-96571FFC7AD5}" dt="2021-11-02T17:59:54.449" v="70"/>
        <pc:sldMkLst>
          <pc:docMk/>
          <pc:sldMk cId="3229435599" sldId="263"/>
        </pc:sldMkLst>
      </pc:sldChg>
      <pc:sldChg chg="add">
        <pc:chgData name="David Quigley" userId="b7ec41d0611c9278" providerId="LiveId" clId="{EEA66083-B9FA-4442-8619-96571FFC7AD5}" dt="2021-11-02T17:59:54.449" v="70"/>
        <pc:sldMkLst>
          <pc:docMk/>
          <pc:sldMk cId="815428493" sldId="265"/>
        </pc:sldMkLst>
      </pc:sldChg>
      <pc:sldChg chg="add">
        <pc:chgData name="David Quigley" userId="b7ec41d0611c9278" providerId="LiveId" clId="{EEA66083-B9FA-4442-8619-96571FFC7AD5}" dt="2021-11-02T17:59:54.449" v="70"/>
        <pc:sldMkLst>
          <pc:docMk/>
          <pc:sldMk cId="1430300066" sldId="266"/>
        </pc:sldMkLst>
      </pc:sldChg>
      <pc:sldChg chg="add">
        <pc:chgData name="David Quigley" userId="b7ec41d0611c9278" providerId="LiveId" clId="{EEA66083-B9FA-4442-8619-96571FFC7AD5}" dt="2021-11-02T17:59:54.449" v="70"/>
        <pc:sldMkLst>
          <pc:docMk/>
          <pc:sldMk cId="3492898775" sldId="270"/>
        </pc:sldMkLst>
      </pc:sldChg>
      <pc:sldChg chg="addSp add">
        <pc:chgData name="David Quigley" userId="b7ec41d0611c9278" providerId="LiveId" clId="{EEA66083-B9FA-4442-8619-96571FFC7AD5}" dt="2021-11-04T23:11:05.650" v="537"/>
        <pc:sldMkLst>
          <pc:docMk/>
          <pc:sldMk cId="3922517145" sldId="272"/>
        </pc:sldMkLst>
        <pc:inkChg chg="add">
          <ac:chgData name="David Quigley" userId="b7ec41d0611c9278" providerId="LiveId" clId="{EEA66083-B9FA-4442-8619-96571FFC7AD5}" dt="2021-11-04T23:11:05.650" v="537"/>
          <ac:inkMkLst>
            <pc:docMk/>
            <pc:sldMk cId="3922517145" sldId="272"/>
            <ac:inkMk id="4" creationId="{0E296AFA-BAC2-4E00-84F1-627C8018BDF4}"/>
          </ac:inkMkLst>
        </pc:inkChg>
      </pc:sldChg>
      <pc:sldChg chg="add">
        <pc:chgData name="David Quigley" userId="b7ec41d0611c9278" providerId="LiveId" clId="{EEA66083-B9FA-4442-8619-96571FFC7AD5}" dt="2021-11-02T17:59:54.449" v="70"/>
        <pc:sldMkLst>
          <pc:docMk/>
          <pc:sldMk cId="2959684078" sldId="276"/>
        </pc:sldMkLst>
      </pc:sldChg>
      <pc:sldChg chg="add">
        <pc:chgData name="David Quigley" userId="b7ec41d0611c9278" providerId="LiveId" clId="{EEA66083-B9FA-4442-8619-96571FFC7AD5}" dt="2021-11-02T17:59:54.449" v="70"/>
        <pc:sldMkLst>
          <pc:docMk/>
          <pc:sldMk cId="2607145068" sldId="277"/>
        </pc:sldMkLst>
      </pc:sldChg>
      <pc:sldChg chg="add">
        <pc:chgData name="David Quigley" userId="b7ec41d0611c9278" providerId="LiveId" clId="{EEA66083-B9FA-4442-8619-96571FFC7AD5}" dt="2021-11-02T17:59:54.449" v="70"/>
        <pc:sldMkLst>
          <pc:docMk/>
          <pc:sldMk cId="2762939356" sldId="280"/>
        </pc:sldMkLst>
      </pc:sldChg>
      <pc:sldChg chg="add">
        <pc:chgData name="David Quigley" userId="b7ec41d0611c9278" providerId="LiveId" clId="{EEA66083-B9FA-4442-8619-96571FFC7AD5}" dt="2021-11-02T17:59:54.449" v="70"/>
        <pc:sldMkLst>
          <pc:docMk/>
          <pc:sldMk cId="440328816" sldId="281"/>
        </pc:sldMkLst>
      </pc:sldChg>
      <pc:sldChg chg="add">
        <pc:chgData name="David Quigley" userId="b7ec41d0611c9278" providerId="LiveId" clId="{EEA66083-B9FA-4442-8619-96571FFC7AD5}" dt="2021-11-02T17:59:54.449" v="70"/>
        <pc:sldMkLst>
          <pc:docMk/>
          <pc:sldMk cId="1068146337" sldId="286"/>
        </pc:sldMkLst>
      </pc:sldChg>
      <pc:sldChg chg="add">
        <pc:chgData name="David Quigley" userId="b7ec41d0611c9278" providerId="LiveId" clId="{EEA66083-B9FA-4442-8619-96571FFC7AD5}" dt="2021-11-02T17:59:54.449" v="70"/>
        <pc:sldMkLst>
          <pc:docMk/>
          <pc:sldMk cId="2115123525" sldId="287"/>
        </pc:sldMkLst>
      </pc:sldChg>
      <pc:sldChg chg="addSp add modNotes">
        <pc:chgData name="David Quigley" userId="b7ec41d0611c9278" providerId="LiveId" clId="{EEA66083-B9FA-4442-8619-96571FFC7AD5}" dt="2021-11-04T23:11:05.650" v="537"/>
        <pc:sldMkLst>
          <pc:docMk/>
          <pc:sldMk cId="3821560352" sldId="288"/>
        </pc:sldMkLst>
        <pc:inkChg chg="add">
          <ac:chgData name="David Quigley" userId="b7ec41d0611c9278" providerId="LiveId" clId="{EEA66083-B9FA-4442-8619-96571FFC7AD5}" dt="2021-11-04T23:11:05.650" v="537"/>
          <ac:inkMkLst>
            <pc:docMk/>
            <pc:sldMk cId="3821560352" sldId="288"/>
            <ac:inkMk id="2" creationId="{84405A1D-D8ED-49E9-A917-AB40EAE97003}"/>
          </ac:inkMkLst>
        </pc:inkChg>
      </pc:sldChg>
      <pc:sldChg chg="add">
        <pc:chgData name="David Quigley" userId="b7ec41d0611c9278" providerId="LiveId" clId="{EEA66083-B9FA-4442-8619-96571FFC7AD5}" dt="2021-11-02T17:59:54.449" v="70"/>
        <pc:sldMkLst>
          <pc:docMk/>
          <pc:sldMk cId="3233525234" sldId="289"/>
        </pc:sldMkLst>
      </pc:sldChg>
      <pc:sldChg chg="add">
        <pc:chgData name="David Quigley" userId="b7ec41d0611c9278" providerId="LiveId" clId="{EEA66083-B9FA-4442-8619-96571FFC7AD5}" dt="2021-11-02T17:59:54.449" v="70"/>
        <pc:sldMkLst>
          <pc:docMk/>
          <pc:sldMk cId="196336798" sldId="290"/>
        </pc:sldMkLst>
      </pc:sldChg>
      <pc:sldChg chg="del">
        <pc:chgData name="David Quigley" userId="b7ec41d0611c9278" providerId="LiveId" clId="{EEA66083-B9FA-4442-8619-96571FFC7AD5}" dt="2021-11-02T17:59:24.581" v="69" actId="47"/>
        <pc:sldMkLst>
          <pc:docMk/>
          <pc:sldMk cId="3313073644" sldId="295"/>
        </pc:sldMkLst>
      </pc:sldChg>
      <pc:sldChg chg="del">
        <pc:chgData name="David Quigley" userId="b7ec41d0611c9278" providerId="LiveId" clId="{EEA66083-B9FA-4442-8619-96571FFC7AD5}" dt="2021-11-02T17:59:24.581" v="69" actId="47"/>
        <pc:sldMkLst>
          <pc:docMk/>
          <pc:sldMk cId="668675020" sldId="342"/>
        </pc:sldMkLst>
      </pc:sldChg>
      <pc:sldChg chg="add">
        <pc:chgData name="David Quigley" userId="b7ec41d0611c9278" providerId="LiveId" clId="{EEA66083-B9FA-4442-8619-96571FFC7AD5}" dt="2021-11-04T21:08:02.150" v="113"/>
        <pc:sldMkLst>
          <pc:docMk/>
          <pc:sldMk cId="667704322" sldId="379"/>
        </pc:sldMkLst>
      </pc:sldChg>
      <pc:sldChg chg="add del">
        <pc:chgData name="David Quigley" userId="b7ec41d0611c9278" providerId="LiveId" clId="{EEA66083-B9FA-4442-8619-96571FFC7AD5}" dt="2021-11-22T15:56:34.617" v="538" actId="47"/>
        <pc:sldMkLst>
          <pc:docMk/>
          <pc:sldMk cId="1242868988" sldId="380"/>
        </pc:sldMkLst>
      </pc:sldChg>
      <pc:sldChg chg="add">
        <pc:chgData name="David Quigley" userId="b7ec41d0611c9278" providerId="LiveId" clId="{EEA66083-B9FA-4442-8619-96571FFC7AD5}" dt="2021-11-04T21:08:02.150" v="113"/>
        <pc:sldMkLst>
          <pc:docMk/>
          <pc:sldMk cId="3725870175" sldId="381"/>
        </pc:sldMkLst>
      </pc:sldChg>
      <pc:sldChg chg="add del">
        <pc:chgData name="David Quigley" userId="b7ec41d0611c9278" providerId="LiveId" clId="{EEA66083-B9FA-4442-8619-96571FFC7AD5}" dt="2021-11-22T15:56:34.617" v="538" actId="47"/>
        <pc:sldMkLst>
          <pc:docMk/>
          <pc:sldMk cId="426377755" sldId="382"/>
        </pc:sldMkLst>
      </pc:sldChg>
      <pc:sldChg chg="add del">
        <pc:chgData name="David Quigley" userId="b7ec41d0611c9278" providerId="LiveId" clId="{EEA66083-B9FA-4442-8619-96571FFC7AD5}" dt="2021-11-22T15:56:34.617" v="538" actId="47"/>
        <pc:sldMkLst>
          <pc:docMk/>
          <pc:sldMk cId="4190236346" sldId="383"/>
        </pc:sldMkLst>
      </pc:sldChg>
      <pc:sldChg chg="delSp add del mod">
        <pc:chgData name="David Quigley" userId="b7ec41d0611c9278" providerId="LiveId" clId="{EEA66083-B9FA-4442-8619-96571FFC7AD5}" dt="2021-11-22T15:56:34.617" v="538" actId="47"/>
        <pc:sldMkLst>
          <pc:docMk/>
          <pc:sldMk cId="3495534172" sldId="384"/>
        </pc:sldMkLst>
        <pc:inkChg chg="del">
          <ac:chgData name="David Quigley" userId="b7ec41d0611c9278" providerId="LiveId" clId="{EEA66083-B9FA-4442-8619-96571FFC7AD5}" dt="2021-11-04T21:11:57.076" v="122" actId="478"/>
          <ac:inkMkLst>
            <pc:docMk/>
            <pc:sldMk cId="3495534172" sldId="384"/>
            <ac:inkMk id="4" creationId="{8F2D0F80-4357-4078-B797-7EFC2A3D88A7}"/>
          </ac:inkMkLst>
        </pc:inkChg>
      </pc:sldChg>
      <pc:sldChg chg="add del">
        <pc:chgData name="David Quigley" userId="b7ec41d0611c9278" providerId="LiveId" clId="{EEA66083-B9FA-4442-8619-96571FFC7AD5}" dt="2021-11-22T15:56:34.617" v="538" actId="47"/>
        <pc:sldMkLst>
          <pc:docMk/>
          <pc:sldMk cId="1619483068" sldId="386"/>
        </pc:sldMkLst>
      </pc:sldChg>
      <pc:sldChg chg="add del">
        <pc:chgData name="David Quigley" userId="b7ec41d0611c9278" providerId="LiveId" clId="{EEA66083-B9FA-4442-8619-96571FFC7AD5}" dt="2021-11-22T15:56:34.617" v="538" actId="47"/>
        <pc:sldMkLst>
          <pc:docMk/>
          <pc:sldMk cId="4112783431" sldId="387"/>
        </pc:sldMkLst>
      </pc:sldChg>
      <pc:sldChg chg="add del">
        <pc:chgData name="David Quigley" userId="b7ec41d0611c9278" providerId="LiveId" clId="{EEA66083-B9FA-4442-8619-96571FFC7AD5}" dt="2021-11-22T15:56:34.617" v="538" actId="47"/>
        <pc:sldMkLst>
          <pc:docMk/>
          <pc:sldMk cId="2187498569" sldId="388"/>
        </pc:sldMkLst>
      </pc:sldChg>
      <pc:sldChg chg="add del">
        <pc:chgData name="David Quigley" userId="b7ec41d0611c9278" providerId="LiveId" clId="{EEA66083-B9FA-4442-8619-96571FFC7AD5}" dt="2021-11-22T15:56:34.617" v="538" actId="47"/>
        <pc:sldMkLst>
          <pc:docMk/>
          <pc:sldMk cId="2942705411" sldId="389"/>
        </pc:sldMkLst>
      </pc:sldChg>
      <pc:sldChg chg="add del">
        <pc:chgData name="David Quigley" userId="b7ec41d0611c9278" providerId="LiveId" clId="{EEA66083-B9FA-4442-8619-96571FFC7AD5}" dt="2021-11-22T15:56:34.617" v="538" actId="47"/>
        <pc:sldMkLst>
          <pc:docMk/>
          <pc:sldMk cId="236411885" sldId="390"/>
        </pc:sldMkLst>
      </pc:sldChg>
      <pc:sldChg chg="add del">
        <pc:chgData name="David Quigley" userId="b7ec41d0611c9278" providerId="LiveId" clId="{EEA66083-B9FA-4442-8619-96571FFC7AD5}" dt="2021-11-22T15:56:34.617" v="538" actId="47"/>
        <pc:sldMkLst>
          <pc:docMk/>
          <pc:sldMk cId="4238317108" sldId="391"/>
        </pc:sldMkLst>
      </pc:sldChg>
      <pc:sldChg chg="add">
        <pc:chgData name="David Quigley" userId="b7ec41d0611c9278" providerId="LiveId" clId="{EEA66083-B9FA-4442-8619-96571FFC7AD5}" dt="2021-11-04T21:08:02.150" v="113"/>
        <pc:sldMkLst>
          <pc:docMk/>
          <pc:sldMk cId="997984856" sldId="392"/>
        </pc:sldMkLst>
      </pc:sldChg>
      <pc:sldChg chg="delSp add del mod">
        <pc:chgData name="David Quigley" userId="b7ec41d0611c9278" providerId="LiveId" clId="{EEA66083-B9FA-4442-8619-96571FFC7AD5}" dt="2021-11-22T15:56:34.617" v="538" actId="47"/>
        <pc:sldMkLst>
          <pc:docMk/>
          <pc:sldMk cId="2200298278" sldId="393"/>
        </pc:sldMkLst>
        <pc:inkChg chg="del">
          <ac:chgData name="David Quigley" userId="b7ec41d0611c9278" providerId="LiveId" clId="{EEA66083-B9FA-4442-8619-96571FFC7AD5}" dt="2021-11-04T21:12:02.564" v="123" actId="478"/>
          <ac:inkMkLst>
            <pc:docMk/>
            <pc:sldMk cId="2200298278" sldId="393"/>
            <ac:inkMk id="4" creationId="{89F55A2C-283B-4AEE-BAF0-944C00A64251}"/>
          </ac:inkMkLst>
        </pc:inkChg>
      </pc:sldChg>
      <pc:sldChg chg="add del">
        <pc:chgData name="David Quigley" userId="b7ec41d0611c9278" providerId="LiveId" clId="{EEA66083-B9FA-4442-8619-96571FFC7AD5}" dt="2021-11-22T15:56:34.617" v="538" actId="47"/>
        <pc:sldMkLst>
          <pc:docMk/>
          <pc:sldMk cId="3482085814" sldId="394"/>
        </pc:sldMkLst>
      </pc:sldChg>
      <pc:sldChg chg="add del">
        <pc:chgData name="David Quigley" userId="b7ec41d0611c9278" providerId="LiveId" clId="{EEA66083-B9FA-4442-8619-96571FFC7AD5}" dt="2021-11-22T15:56:34.617" v="538" actId="47"/>
        <pc:sldMkLst>
          <pc:docMk/>
          <pc:sldMk cId="1361101858" sldId="395"/>
        </pc:sldMkLst>
      </pc:sldChg>
      <pc:sldChg chg="add del">
        <pc:chgData name="David Quigley" userId="b7ec41d0611c9278" providerId="LiveId" clId="{EEA66083-B9FA-4442-8619-96571FFC7AD5}" dt="2021-11-22T15:56:34.617" v="538" actId="47"/>
        <pc:sldMkLst>
          <pc:docMk/>
          <pc:sldMk cId="3342864721" sldId="396"/>
        </pc:sldMkLst>
      </pc:sldChg>
      <pc:sldChg chg="add del">
        <pc:chgData name="David Quigley" userId="b7ec41d0611c9278" providerId="LiveId" clId="{EEA66083-B9FA-4442-8619-96571FFC7AD5}" dt="2021-11-22T15:56:34.617" v="538" actId="47"/>
        <pc:sldMkLst>
          <pc:docMk/>
          <pc:sldMk cId="3774242032" sldId="397"/>
        </pc:sldMkLst>
      </pc:sldChg>
      <pc:sldChg chg="delSp add del mod">
        <pc:chgData name="David Quigley" userId="b7ec41d0611c9278" providerId="LiveId" clId="{EEA66083-B9FA-4442-8619-96571FFC7AD5}" dt="2021-11-22T15:56:34.617" v="538" actId="47"/>
        <pc:sldMkLst>
          <pc:docMk/>
          <pc:sldMk cId="2952741103" sldId="398"/>
        </pc:sldMkLst>
        <pc:inkChg chg="del">
          <ac:chgData name="David Quigley" userId="b7ec41d0611c9278" providerId="LiveId" clId="{EEA66083-B9FA-4442-8619-96571FFC7AD5}" dt="2021-11-04T21:12:19.948" v="124" actId="478"/>
          <ac:inkMkLst>
            <pc:docMk/>
            <pc:sldMk cId="2952741103" sldId="398"/>
            <ac:inkMk id="4" creationId="{AC670564-0602-493B-8035-6A0067B41124}"/>
          </ac:inkMkLst>
        </pc:inkChg>
      </pc:sldChg>
      <pc:sldChg chg="add del">
        <pc:chgData name="David Quigley" userId="b7ec41d0611c9278" providerId="LiveId" clId="{EEA66083-B9FA-4442-8619-96571FFC7AD5}" dt="2021-11-22T15:56:34.617" v="538" actId="47"/>
        <pc:sldMkLst>
          <pc:docMk/>
          <pc:sldMk cId="957514539" sldId="399"/>
        </pc:sldMkLst>
      </pc:sldChg>
      <pc:sldChg chg="delSp add del mod">
        <pc:chgData name="David Quigley" userId="b7ec41d0611c9278" providerId="LiveId" clId="{EEA66083-B9FA-4442-8619-96571FFC7AD5}" dt="2021-11-22T15:56:34.617" v="538" actId="47"/>
        <pc:sldMkLst>
          <pc:docMk/>
          <pc:sldMk cId="3303841652" sldId="400"/>
        </pc:sldMkLst>
        <pc:inkChg chg="del">
          <ac:chgData name="David Quigley" userId="b7ec41d0611c9278" providerId="LiveId" clId="{EEA66083-B9FA-4442-8619-96571FFC7AD5}" dt="2021-11-04T21:12:33.975" v="125" actId="478"/>
          <ac:inkMkLst>
            <pc:docMk/>
            <pc:sldMk cId="3303841652" sldId="400"/>
            <ac:inkMk id="4" creationId="{416ABDD7-77C1-4AD5-9C84-681677F3B91A}"/>
          </ac:inkMkLst>
        </pc:inkChg>
      </pc:sldChg>
      <pc:sldChg chg="delSp add del mod">
        <pc:chgData name="David Quigley" userId="b7ec41d0611c9278" providerId="LiveId" clId="{EEA66083-B9FA-4442-8619-96571FFC7AD5}" dt="2021-11-22T15:56:34.617" v="538" actId="47"/>
        <pc:sldMkLst>
          <pc:docMk/>
          <pc:sldMk cId="1483357315" sldId="401"/>
        </pc:sldMkLst>
        <pc:inkChg chg="del">
          <ac:chgData name="David Quigley" userId="b7ec41d0611c9278" providerId="LiveId" clId="{EEA66083-B9FA-4442-8619-96571FFC7AD5}" dt="2021-11-04T21:12:43.414" v="126" actId="478"/>
          <ac:inkMkLst>
            <pc:docMk/>
            <pc:sldMk cId="1483357315" sldId="401"/>
            <ac:inkMk id="5" creationId="{1F659D7A-E3A8-40B8-AA03-86C377171C6A}"/>
          </ac:inkMkLst>
        </pc:inkChg>
      </pc:sldChg>
      <pc:sldChg chg="del">
        <pc:chgData name="David Quigley" userId="b7ec41d0611c9278" providerId="LiveId" clId="{EEA66083-B9FA-4442-8619-96571FFC7AD5}" dt="2021-11-02T17:59:24.581" v="69" actId="47"/>
        <pc:sldMkLst>
          <pc:docMk/>
          <pc:sldMk cId="2471190176" sldId="402"/>
        </pc:sldMkLst>
      </pc:sldChg>
      <pc:sldChg chg="add">
        <pc:chgData name="David Quigley" userId="b7ec41d0611c9278" providerId="LiveId" clId="{EEA66083-B9FA-4442-8619-96571FFC7AD5}" dt="2021-11-04T21:08:02.150" v="113"/>
        <pc:sldMkLst>
          <pc:docMk/>
          <pc:sldMk cId="4039725977" sldId="402"/>
        </pc:sldMkLst>
      </pc:sldChg>
      <pc:sldChg chg="delSp modSp add del mod">
        <pc:chgData name="David Quigley" userId="b7ec41d0611c9278" providerId="LiveId" clId="{EEA66083-B9FA-4442-8619-96571FFC7AD5}" dt="2021-11-22T15:56:34.617" v="538" actId="47"/>
        <pc:sldMkLst>
          <pc:docMk/>
          <pc:sldMk cId="905977211" sldId="403"/>
        </pc:sldMkLst>
        <pc:spChg chg="mod">
          <ac:chgData name="David Quigley" userId="b7ec41d0611c9278" providerId="LiveId" clId="{EEA66083-B9FA-4442-8619-96571FFC7AD5}" dt="2021-11-04T21:11:51.932" v="121" actId="20577"/>
          <ac:spMkLst>
            <pc:docMk/>
            <pc:sldMk cId="905977211" sldId="403"/>
            <ac:spMk id="3" creationId="{7C78696E-453B-406D-B8E0-9E0BF850D779}"/>
          </ac:spMkLst>
        </pc:spChg>
        <pc:inkChg chg="del">
          <ac:chgData name="David Quigley" userId="b7ec41d0611c9278" providerId="LiveId" clId="{EEA66083-B9FA-4442-8619-96571FFC7AD5}" dt="2021-11-04T21:11:47.933" v="115" actId="478"/>
          <ac:inkMkLst>
            <pc:docMk/>
            <pc:sldMk cId="905977211" sldId="403"/>
            <ac:inkMk id="6" creationId="{FFC0AA83-4DDF-41F6-9744-FE98D07D1FC5}"/>
          </ac:inkMkLst>
        </pc:inkChg>
      </pc:sldChg>
      <pc:sldChg chg="delSp add del mod">
        <pc:chgData name="David Quigley" userId="b7ec41d0611c9278" providerId="LiveId" clId="{EEA66083-B9FA-4442-8619-96571FFC7AD5}" dt="2021-11-22T15:56:34.617" v="538" actId="47"/>
        <pc:sldMkLst>
          <pc:docMk/>
          <pc:sldMk cId="1121647746" sldId="404"/>
        </pc:sldMkLst>
        <pc:inkChg chg="del">
          <ac:chgData name="David Quigley" userId="b7ec41d0611c9278" providerId="LiveId" clId="{EEA66083-B9FA-4442-8619-96571FFC7AD5}" dt="2021-11-04T21:12:47.524" v="127" actId="478"/>
          <ac:inkMkLst>
            <pc:docMk/>
            <pc:sldMk cId="1121647746" sldId="404"/>
            <ac:inkMk id="5" creationId="{8FB6F3D7-B2C9-476E-8F4C-7228BB16F912}"/>
          </ac:inkMkLst>
        </pc:inkChg>
      </pc:sldChg>
      <pc:sldChg chg="addSp delSp add mod">
        <pc:chgData name="David Quigley" userId="b7ec41d0611c9278" providerId="LiveId" clId="{EEA66083-B9FA-4442-8619-96571FFC7AD5}" dt="2021-11-04T23:11:05.650" v="537"/>
        <pc:sldMkLst>
          <pc:docMk/>
          <pc:sldMk cId="476006599" sldId="405"/>
        </pc:sldMkLst>
        <pc:inkChg chg="del">
          <ac:chgData name="David Quigley" userId="b7ec41d0611c9278" providerId="LiveId" clId="{EEA66083-B9FA-4442-8619-96571FFC7AD5}" dt="2021-11-04T21:11:39.654" v="114" actId="478"/>
          <ac:inkMkLst>
            <pc:docMk/>
            <pc:sldMk cId="476006599" sldId="405"/>
            <ac:inkMk id="5" creationId="{05A19E48-0E5E-4E2D-B983-B34EF86F6367}"/>
          </ac:inkMkLst>
        </pc:inkChg>
        <pc:inkChg chg="add">
          <ac:chgData name="David Quigley" userId="b7ec41d0611c9278" providerId="LiveId" clId="{EEA66083-B9FA-4442-8619-96571FFC7AD5}" dt="2021-11-04T23:11:05.650" v="537"/>
          <ac:inkMkLst>
            <pc:docMk/>
            <pc:sldMk cId="476006599" sldId="405"/>
            <ac:inkMk id="5" creationId="{6E082B29-2508-4453-BBA3-BEBC73C370FC}"/>
          </ac:inkMkLst>
        </pc:inkChg>
      </pc:sldChg>
      <pc:sldChg chg="delSp add del mod">
        <pc:chgData name="David Quigley" userId="b7ec41d0611c9278" providerId="LiveId" clId="{EEA66083-B9FA-4442-8619-96571FFC7AD5}" dt="2021-11-22T15:56:34.617" v="538" actId="47"/>
        <pc:sldMkLst>
          <pc:docMk/>
          <pc:sldMk cId="4125110237" sldId="406"/>
        </pc:sldMkLst>
        <pc:inkChg chg="del">
          <ac:chgData name="David Quigley" userId="b7ec41d0611c9278" providerId="LiveId" clId="{EEA66083-B9FA-4442-8619-96571FFC7AD5}" dt="2021-11-04T21:13:07.746" v="128" actId="478"/>
          <ac:inkMkLst>
            <pc:docMk/>
            <pc:sldMk cId="4125110237" sldId="406"/>
            <ac:inkMk id="4" creationId="{8E27D6ED-E134-48F9-85BD-A0B23A32ED8E}"/>
          </ac:inkMkLst>
        </pc:inkChg>
      </pc:sldChg>
      <pc:sldChg chg="add del">
        <pc:chgData name="David Quigley" userId="b7ec41d0611c9278" providerId="LiveId" clId="{EEA66083-B9FA-4442-8619-96571FFC7AD5}" dt="2021-11-22T15:56:34.617" v="538" actId="47"/>
        <pc:sldMkLst>
          <pc:docMk/>
          <pc:sldMk cId="987342522" sldId="407"/>
        </pc:sldMkLst>
      </pc:sldChg>
      <pc:sldChg chg="add del">
        <pc:chgData name="David Quigley" userId="b7ec41d0611c9278" providerId="LiveId" clId="{EEA66083-B9FA-4442-8619-96571FFC7AD5}" dt="2021-11-22T15:56:34.617" v="538" actId="47"/>
        <pc:sldMkLst>
          <pc:docMk/>
          <pc:sldMk cId="3599120226" sldId="408"/>
        </pc:sldMkLst>
      </pc:sldChg>
      <pc:sldChg chg="modSp add del mod">
        <pc:chgData name="David Quigley" userId="b7ec41d0611c9278" providerId="LiveId" clId="{EEA66083-B9FA-4442-8619-96571FFC7AD5}" dt="2021-11-22T15:56:34.617" v="538" actId="47"/>
        <pc:sldMkLst>
          <pc:docMk/>
          <pc:sldMk cId="4092206587" sldId="409"/>
        </pc:sldMkLst>
        <pc:spChg chg="mod">
          <ac:chgData name="David Quigley" userId="b7ec41d0611c9278" providerId="LiveId" clId="{EEA66083-B9FA-4442-8619-96571FFC7AD5}" dt="2021-11-04T21:15:50.967" v="251" actId="20577"/>
          <ac:spMkLst>
            <pc:docMk/>
            <pc:sldMk cId="4092206587" sldId="409"/>
            <ac:spMk id="3" creationId="{9FADC425-75AE-454B-839D-43BC2873E4BC}"/>
          </ac:spMkLst>
        </pc:spChg>
      </pc:sldChg>
      <pc:sldChg chg="add del">
        <pc:chgData name="David Quigley" userId="b7ec41d0611c9278" providerId="LiveId" clId="{EEA66083-B9FA-4442-8619-96571FFC7AD5}" dt="2021-11-22T15:56:34.617" v="538" actId="47"/>
        <pc:sldMkLst>
          <pc:docMk/>
          <pc:sldMk cId="874608782" sldId="410"/>
        </pc:sldMkLst>
      </pc:sldChg>
      <pc:sldChg chg="del">
        <pc:chgData name="David Quigley" userId="b7ec41d0611c9278" providerId="LiveId" clId="{EEA66083-B9FA-4442-8619-96571FFC7AD5}" dt="2021-11-02T17:59:24.581" v="69" actId="47"/>
        <pc:sldMkLst>
          <pc:docMk/>
          <pc:sldMk cId="1493828349" sldId="410"/>
        </pc:sldMkLst>
      </pc:sldChg>
      <pc:sldChg chg="add del">
        <pc:chgData name="David Quigley" userId="b7ec41d0611c9278" providerId="LiveId" clId="{EEA66083-B9FA-4442-8619-96571FFC7AD5}" dt="2021-11-22T15:56:34.617" v="538" actId="47"/>
        <pc:sldMkLst>
          <pc:docMk/>
          <pc:sldMk cId="4219977736" sldId="411"/>
        </pc:sldMkLst>
      </pc:sldChg>
      <pc:sldChg chg="delSp add del mod">
        <pc:chgData name="David Quigley" userId="b7ec41d0611c9278" providerId="LiveId" clId="{EEA66083-B9FA-4442-8619-96571FFC7AD5}" dt="2021-11-22T15:56:34.617" v="538" actId="47"/>
        <pc:sldMkLst>
          <pc:docMk/>
          <pc:sldMk cId="2079831980" sldId="412"/>
        </pc:sldMkLst>
        <pc:inkChg chg="del">
          <ac:chgData name="David Quigley" userId="b7ec41d0611c9278" providerId="LiveId" clId="{EEA66083-B9FA-4442-8619-96571FFC7AD5}" dt="2021-11-04T21:16:02.444" v="252" actId="478"/>
          <ac:inkMkLst>
            <pc:docMk/>
            <pc:sldMk cId="2079831980" sldId="412"/>
            <ac:inkMk id="4" creationId="{61EEBD8A-FF28-4924-9FC9-078D2D47485D}"/>
          </ac:inkMkLst>
        </pc:inkChg>
      </pc:sldChg>
      <pc:sldChg chg="del">
        <pc:chgData name="David Quigley" userId="b7ec41d0611c9278" providerId="LiveId" clId="{EEA66083-B9FA-4442-8619-96571FFC7AD5}" dt="2021-11-02T17:59:24.581" v="69" actId="47"/>
        <pc:sldMkLst>
          <pc:docMk/>
          <pc:sldMk cId="2997281395" sldId="412"/>
        </pc:sldMkLst>
      </pc:sldChg>
      <pc:sldChg chg="add del">
        <pc:chgData name="David Quigley" userId="b7ec41d0611c9278" providerId="LiveId" clId="{EEA66083-B9FA-4442-8619-96571FFC7AD5}" dt="2021-11-22T15:56:34.617" v="538" actId="47"/>
        <pc:sldMkLst>
          <pc:docMk/>
          <pc:sldMk cId="1820493548" sldId="413"/>
        </pc:sldMkLst>
      </pc:sldChg>
      <pc:sldChg chg="delSp modSp add del mod">
        <pc:chgData name="David Quigley" userId="b7ec41d0611c9278" providerId="LiveId" clId="{EEA66083-B9FA-4442-8619-96571FFC7AD5}" dt="2021-11-22T15:56:34.617" v="538" actId="47"/>
        <pc:sldMkLst>
          <pc:docMk/>
          <pc:sldMk cId="2876149538" sldId="414"/>
        </pc:sldMkLst>
        <pc:spChg chg="mod">
          <ac:chgData name="David Quigley" userId="b7ec41d0611c9278" providerId="LiveId" clId="{EEA66083-B9FA-4442-8619-96571FFC7AD5}" dt="2021-11-04T21:16:56.584" v="288" actId="20577"/>
          <ac:spMkLst>
            <pc:docMk/>
            <pc:sldMk cId="2876149538" sldId="414"/>
            <ac:spMk id="2" creationId="{61385790-1DCB-41AA-89AF-D55D324F32BD}"/>
          </ac:spMkLst>
        </pc:spChg>
        <pc:spChg chg="mod">
          <ac:chgData name="David Quigley" userId="b7ec41d0611c9278" providerId="LiveId" clId="{EEA66083-B9FA-4442-8619-96571FFC7AD5}" dt="2021-11-04T21:17:07.700" v="290" actId="20577"/>
          <ac:spMkLst>
            <pc:docMk/>
            <pc:sldMk cId="2876149538" sldId="414"/>
            <ac:spMk id="3" creationId="{90C781FF-7BA4-4979-B48E-6F3D97A5A1F3}"/>
          </ac:spMkLst>
        </pc:spChg>
        <pc:inkChg chg="del">
          <ac:chgData name="David Quigley" userId="b7ec41d0611c9278" providerId="LiveId" clId="{EEA66083-B9FA-4442-8619-96571FFC7AD5}" dt="2021-11-04T21:16:09.931" v="253" actId="478"/>
          <ac:inkMkLst>
            <pc:docMk/>
            <pc:sldMk cId="2876149538" sldId="414"/>
            <ac:inkMk id="4" creationId="{0A7C79CD-D655-48B0-BCC6-78E995E74405}"/>
          </ac:inkMkLst>
        </pc:inkChg>
      </pc:sldChg>
      <pc:sldChg chg="del">
        <pc:chgData name="David Quigley" userId="b7ec41d0611c9278" providerId="LiveId" clId="{EEA66083-B9FA-4442-8619-96571FFC7AD5}" dt="2021-11-02T17:59:24.581" v="69" actId="47"/>
        <pc:sldMkLst>
          <pc:docMk/>
          <pc:sldMk cId="3894384106" sldId="414"/>
        </pc:sldMkLst>
      </pc:sldChg>
      <pc:sldChg chg="del">
        <pc:chgData name="David Quigley" userId="b7ec41d0611c9278" providerId="LiveId" clId="{EEA66083-B9FA-4442-8619-96571FFC7AD5}" dt="2021-11-02T17:59:24.581" v="69" actId="47"/>
        <pc:sldMkLst>
          <pc:docMk/>
          <pc:sldMk cId="2822502095" sldId="415"/>
        </pc:sldMkLst>
      </pc:sldChg>
      <pc:sldChg chg="add del">
        <pc:chgData name="David Quigley" userId="b7ec41d0611c9278" providerId="LiveId" clId="{EEA66083-B9FA-4442-8619-96571FFC7AD5}" dt="2021-11-22T15:56:34.617" v="538" actId="47"/>
        <pc:sldMkLst>
          <pc:docMk/>
          <pc:sldMk cId="4143367528" sldId="415"/>
        </pc:sldMkLst>
      </pc:sldChg>
      <pc:sldChg chg="del">
        <pc:chgData name="David Quigley" userId="b7ec41d0611c9278" providerId="LiveId" clId="{EEA66083-B9FA-4442-8619-96571FFC7AD5}" dt="2021-11-02T17:59:24.581" v="69" actId="47"/>
        <pc:sldMkLst>
          <pc:docMk/>
          <pc:sldMk cId="1280034138" sldId="416"/>
        </pc:sldMkLst>
      </pc:sldChg>
      <pc:sldChg chg="del">
        <pc:chgData name="David Quigley" userId="b7ec41d0611c9278" providerId="LiveId" clId="{EEA66083-B9FA-4442-8619-96571FFC7AD5}" dt="2021-11-02T17:59:24.581" v="69" actId="47"/>
        <pc:sldMkLst>
          <pc:docMk/>
          <pc:sldMk cId="25343470" sldId="417"/>
        </pc:sldMkLst>
      </pc:sldChg>
      <pc:sldChg chg="del">
        <pc:chgData name="David Quigley" userId="b7ec41d0611c9278" providerId="LiveId" clId="{EEA66083-B9FA-4442-8619-96571FFC7AD5}" dt="2021-11-02T17:59:24.581" v="69" actId="47"/>
        <pc:sldMkLst>
          <pc:docMk/>
          <pc:sldMk cId="1571151510" sldId="418"/>
        </pc:sldMkLst>
      </pc:sldChg>
      <pc:sldChg chg="del">
        <pc:chgData name="David Quigley" userId="b7ec41d0611c9278" providerId="LiveId" clId="{EEA66083-B9FA-4442-8619-96571FFC7AD5}" dt="2021-11-02T17:59:24.581" v="69" actId="47"/>
        <pc:sldMkLst>
          <pc:docMk/>
          <pc:sldMk cId="1882723581" sldId="419"/>
        </pc:sldMkLst>
      </pc:sldChg>
      <pc:sldChg chg="del">
        <pc:chgData name="David Quigley" userId="b7ec41d0611c9278" providerId="LiveId" clId="{EEA66083-B9FA-4442-8619-96571FFC7AD5}" dt="2021-11-02T17:59:24.581" v="69" actId="47"/>
        <pc:sldMkLst>
          <pc:docMk/>
          <pc:sldMk cId="1169433395" sldId="420"/>
        </pc:sldMkLst>
      </pc:sldChg>
      <pc:sldChg chg="del">
        <pc:chgData name="David Quigley" userId="b7ec41d0611c9278" providerId="LiveId" clId="{EEA66083-B9FA-4442-8619-96571FFC7AD5}" dt="2021-11-02T17:59:24.581" v="69" actId="47"/>
        <pc:sldMkLst>
          <pc:docMk/>
          <pc:sldMk cId="302927996" sldId="421"/>
        </pc:sldMkLst>
      </pc:sldChg>
      <pc:sldChg chg="del">
        <pc:chgData name="David Quigley" userId="b7ec41d0611c9278" providerId="LiveId" clId="{EEA66083-B9FA-4442-8619-96571FFC7AD5}" dt="2021-11-02T17:59:24.581" v="69" actId="47"/>
        <pc:sldMkLst>
          <pc:docMk/>
          <pc:sldMk cId="3261878603" sldId="422"/>
        </pc:sldMkLst>
      </pc:sldChg>
      <pc:sldChg chg="del">
        <pc:chgData name="David Quigley" userId="b7ec41d0611c9278" providerId="LiveId" clId="{EEA66083-B9FA-4442-8619-96571FFC7AD5}" dt="2021-11-02T17:59:24.581" v="69" actId="47"/>
        <pc:sldMkLst>
          <pc:docMk/>
          <pc:sldMk cId="539267779" sldId="423"/>
        </pc:sldMkLst>
      </pc:sldChg>
      <pc:sldChg chg="del">
        <pc:chgData name="David Quigley" userId="b7ec41d0611c9278" providerId="LiveId" clId="{EEA66083-B9FA-4442-8619-96571FFC7AD5}" dt="2021-11-02T17:59:24.581" v="69" actId="47"/>
        <pc:sldMkLst>
          <pc:docMk/>
          <pc:sldMk cId="2958599132" sldId="424"/>
        </pc:sldMkLst>
      </pc:sldChg>
      <pc:sldChg chg="del">
        <pc:chgData name="David Quigley" userId="b7ec41d0611c9278" providerId="LiveId" clId="{EEA66083-B9FA-4442-8619-96571FFC7AD5}" dt="2021-11-02T17:59:24.581" v="69" actId="47"/>
        <pc:sldMkLst>
          <pc:docMk/>
          <pc:sldMk cId="3405509737" sldId="425"/>
        </pc:sldMkLst>
      </pc:sldChg>
      <pc:sldChg chg="del">
        <pc:chgData name="David Quigley" userId="b7ec41d0611c9278" providerId="LiveId" clId="{EEA66083-B9FA-4442-8619-96571FFC7AD5}" dt="2021-11-02T17:59:24.581" v="69" actId="47"/>
        <pc:sldMkLst>
          <pc:docMk/>
          <pc:sldMk cId="2536714013" sldId="426"/>
        </pc:sldMkLst>
      </pc:sldChg>
      <pc:sldChg chg="del">
        <pc:chgData name="David Quigley" userId="b7ec41d0611c9278" providerId="LiveId" clId="{EEA66083-B9FA-4442-8619-96571FFC7AD5}" dt="2021-11-02T17:59:24.581" v="69" actId="47"/>
        <pc:sldMkLst>
          <pc:docMk/>
          <pc:sldMk cId="4207584198" sldId="427"/>
        </pc:sldMkLst>
      </pc:sldChg>
      <pc:sldChg chg="del">
        <pc:chgData name="David Quigley" userId="b7ec41d0611c9278" providerId="LiveId" clId="{EEA66083-B9FA-4442-8619-96571FFC7AD5}" dt="2021-11-02T17:59:24.581" v="69" actId="47"/>
        <pc:sldMkLst>
          <pc:docMk/>
          <pc:sldMk cId="1036490704" sldId="429"/>
        </pc:sldMkLst>
      </pc:sldChg>
      <pc:sldChg chg="del">
        <pc:chgData name="David Quigley" userId="b7ec41d0611c9278" providerId="LiveId" clId="{EEA66083-B9FA-4442-8619-96571FFC7AD5}" dt="2021-11-02T17:59:24.581" v="69" actId="47"/>
        <pc:sldMkLst>
          <pc:docMk/>
          <pc:sldMk cId="68373717" sldId="430"/>
        </pc:sldMkLst>
      </pc:sldChg>
      <pc:sldChg chg="del">
        <pc:chgData name="David Quigley" userId="b7ec41d0611c9278" providerId="LiveId" clId="{EEA66083-B9FA-4442-8619-96571FFC7AD5}" dt="2021-11-02T17:59:24.581" v="69" actId="47"/>
        <pc:sldMkLst>
          <pc:docMk/>
          <pc:sldMk cId="3412765658" sldId="431"/>
        </pc:sldMkLst>
      </pc:sldChg>
      <pc:sldChg chg="del">
        <pc:chgData name="David Quigley" userId="b7ec41d0611c9278" providerId="LiveId" clId="{EEA66083-B9FA-4442-8619-96571FFC7AD5}" dt="2021-11-02T17:59:24.581" v="69" actId="47"/>
        <pc:sldMkLst>
          <pc:docMk/>
          <pc:sldMk cId="4242252003" sldId="432"/>
        </pc:sldMkLst>
      </pc:sldChg>
      <pc:sldChg chg="del">
        <pc:chgData name="David Quigley" userId="b7ec41d0611c9278" providerId="LiveId" clId="{EEA66083-B9FA-4442-8619-96571FFC7AD5}" dt="2021-11-02T17:59:24.581" v="69" actId="47"/>
        <pc:sldMkLst>
          <pc:docMk/>
          <pc:sldMk cId="1547685849" sldId="433"/>
        </pc:sldMkLst>
      </pc:sldChg>
      <pc:sldChg chg="del">
        <pc:chgData name="David Quigley" userId="b7ec41d0611c9278" providerId="LiveId" clId="{EEA66083-B9FA-4442-8619-96571FFC7AD5}" dt="2021-11-02T17:59:24.581" v="69" actId="47"/>
        <pc:sldMkLst>
          <pc:docMk/>
          <pc:sldMk cId="532025754" sldId="434"/>
        </pc:sldMkLst>
      </pc:sldChg>
      <pc:sldChg chg="del">
        <pc:chgData name="David Quigley" userId="b7ec41d0611c9278" providerId="LiveId" clId="{EEA66083-B9FA-4442-8619-96571FFC7AD5}" dt="2021-11-02T17:59:24.581" v="69" actId="47"/>
        <pc:sldMkLst>
          <pc:docMk/>
          <pc:sldMk cId="2743542039" sldId="435"/>
        </pc:sldMkLst>
      </pc:sldChg>
      <pc:sldChg chg="del">
        <pc:chgData name="David Quigley" userId="b7ec41d0611c9278" providerId="LiveId" clId="{EEA66083-B9FA-4442-8619-96571FFC7AD5}" dt="2021-11-02T17:59:24.581" v="69" actId="47"/>
        <pc:sldMkLst>
          <pc:docMk/>
          <pc:sldMk cId="1187346288" sldId="436"/>
        </pc:sldMkLst>
      </pc:sldChg>
      <pc:sldChg chg="del">
        <pc:chgData name="David Quigley" userId="b7ec41d0611c9278" providerId="LiveId" clId="{EEA66083-B9FA-4442-8619-96571FFC7AD5}" dt="2021-11-02T17:59:24.581" v="69" actId="47"/>
        <pc:sldMkLst>
          <pc:docMk/>
          <pc:sldMk cId="518118561" sldId="437"/>
        </pc:sldMkLst>
      </pc:sldChg>
      <pc:sldChg chg="del">
        <pc:chgData name="David Quigley" userId="b7ec41d0611c9278" providerId="LiveId" clId="{EEA66083-B9FA-4442-8619-96571FFC7AD5}" dt="2021-11-02T17:59:24.581" v="69" actId="47"/>
        <pc:sldMkLst>
          <pc:docMk/>
          <pc:sldMk cId="922188870" sldId="438"/>
        </pc:sldMkLst>
      </pc:sldChg>
      <pc:sldChg chg="del">
        <pc:chgData name="David Quigley" userId="b7ec41d0611c9278" providerId="LiveId" clId="{EEA66083-B9FA-4442-8619-96571FFC7AD5}" dt="2021-11-02T17:59:24.581" v="69" actId="47"/>
        <pc:sldMkLst>
          <pc:docMk/>
          <pc:sldMk cId="124887836" sldId="439"/>
        </pc:sldMkLst>
      </pc:sldChg>
      <pc:sldChg chg="del">
        <pc:chgData name="David Quigley" userId="b7ec41d0611c9278" providerId="LiveId" clId="{EEA66083-B9FA-4442-8619-96571FFC7AD5}" dt="2021-11-02T17:59:24.581" v="69" actId="47"/>
        <pc:sldMkLst>
          <pc:docMk/>
          <pc:sldMk cId="2188465363" sldId="440"/>
        </pc:sldMkLst>
      </pc:sldChg>
      <pc:sldChg chg="del">
        <pc:chgData name="David Quigley" userId="b7ec41d0611c9278" providerId="LiveId" clId="{EEA66083-B9FA-4442-8619-96571FFC7AD5}" dt="2021-11-02T17:59:24.581" v="69" actId="47"/>
        <pc:sldMkLst>
          <pc:docMk/>
          <pc:sldMk cId="4177399254" sldId="441"/>
        </pc:sldMkLst>
      </pc:sldChg>
      <pc:sldChg chg="del">
        <pc:chgData name="David Quigley" userId="b7ec41d0611c9278" providerId="LiveId" clId="{EEA66083-B9FA-4442-8619-96571FFC7AD5}" dt="2021-11-02T17:59:24.581" v="69" actId="47"/>
        <pc:sldMkLst>
          <pc:docMk/>
          <pc:sldMk cId="1644002317" sldId="442"/>
        </pc:sldMkLst>
      </pc:sldChg>
      <pc:sldChg chg="del">
        <pc:chgData name="David Quigley" userId="b7ec41d0611c9278" providerId="LiveId" clId="{EEA66083-B9FA-4442-8619-96571FFC7AD5}" dt="2021-11-02T17:59:24.581" v="69" actId="47"/>
        <pc:sldMkLst>
          <pc:docMk/>
          <pc:sldMk cId="374478214" sldId="443"/>
        </pc:sldMkLst>
      </pc:sldChg>
      <pc:sldChg chg="del">
        <pc:chgData name="David Quigley" userId="b7ec41d0611c9278" providerId="LiveId" clId="{EEA66083-B9FA-4442-8619-96571FFC7AD5}" dt="2021-11-02T17:59:24.581" v="69" actId="47"/>
        <pc:sldMkLst>
          <pc:docMk/>
          <pc:sldMk cId="4136944403" sldId="444"/>
        </pc:sldMkLst>
      </pc:sldChg>
      <pc:sldChg chg="del">
        <pc:chgData name="David Quigley" userId="b7ec41d0611c9278" providerId="LiveId" clId="{EEA66083-B9FA-4442-8619-96571FFC7AD5}" dt="2021-11-02T17:59:24.581" v="69" actId="47"/>
        <pc:sldMkLst>
          <pc:docMk/>
          <pc:sldMk cId="1553025049" sldId="445"/>
        </pc:sldMkLst>
      </pc:sldChg>
      <pc:sldChg chg="del">
        <pc:chgData name="David Quigley" userId="b7ec41d0611c9278" providerId="LiveId" clId="{EEA66083-B9FA-4442-8619-96571FFC7AD5}" dt="2021-11-02T17:59:24.581" v="69" actId="47"/>
        <pc:sldMkLst>
          <pc:docMk/>
          <pc:sldMk cId="1835376336" sldId="446"/>
        </pc:sldMkLst>
      </pc:sldChg>
      <pc:sldChg chg="del">
        <pc:chgData name="David Quigley" userId="b7ec41d0611c9278" providerId="LiveId" clId="{EEA66083-B9FA-4442-8619-96571FFC7AD5}" dt="2021-11-02T17:59:24.581" v="69" actId="47"/>
        <pc:sldMkLst>
          <pc:docMk/>
          <pc:sldMk cId="1787693835" sldId="447"/>
        </pc:sldMkLst>
      </pc:sldChg>
      <pc:sldChg chg="del">
        <pc:chgData name="David Quigley" userId="b7ec41d0611c9278" providerId="LiveId" clId="{EEA66083-B9FA-4442-8619-96571FFC7AD5}" dt="2021-11-02T17:59:24.581" v="69" actId="47"/>
        <pc:sldMkLst>
          <pc:docMk/>
          <pc:sldMk cId="1952778153" sldId="448"/>
        </pc:sldMkLst>
      </pc:sldChg>
      <pc:sldChg chg="del">
        <pc:chgData name="David Quigley" userId="b7ec41d0611c9278" providerId="LiveId" clId="{EEA66083-B9FA-4442-8619-96571FFC7AD5}" dt="2021-11-02T17:59:24.581" v="69" actId="47"/>
        <pc:sldMkLst>
          <pc:docMk/>
          <pc:sldMk cId="3580481140" sldId="449"/>
        </pc:sldMkLst>
      </pc:sldChg>
      <pc:sldChg chg="del">
        <pc:chgData name="David Quigley" userId="b7ec41d0611c9278" providerId="LiveId" clId="{EEA66083-B9FA-4442-8619-96571FFC7AD5}" dt="2021-11-02T17:59:24.581" v="69" actId="47"/>
        <pc:sldMkLst>
          <pc:docMk/>
          <pc:sldMk cId="2234213894" sldId="450"/>
        </pc:sldMkLst>
      </pc:sldChg>
      <pc:sldChg chg="del">
        <pc:chgData name="David Quigley" userId="b7ec41d0611c9278" providerId="LiveId" clId="{EEA66083-B9FA-4442-8619-96571FFC7AD5}" dt="2021-11-02T17:59:24.581" v="69" actId="47"/>
        <pc:sldMkLst>
          <pc:docMk/>
          <pc:sldMk cId="1646334974" sldId="451"/>
        </pc:sldMkLst>
      </pc:sldChg>
      <pc:sldChg chg="del">
        <pc:chgData name="David Quigley" userId="b7ec41d0611c9278" providerId="LiveId" clId="{EEA66083-B9FA-4442-8619-96571FFC7AD5}" dt="2021-11-02T17:59:24.581" v="69" actId="47"/>
        <pc:sldMkLst>
          <pc:docMk/>
          <pc:sldMk cId="1068636505" sldId="452"/>
        </pc:sldMkLst>
      </pc:sldChg>
      <pc:sldChg chg="del">
        <pc:chgData name="David Quigley" userId="b7ec41d0611c9278" providerId="LiveId" clId="{EEA66083-B9FA-4442-8619-96571FFC7AD5}" dt="2021-11-02T17:59:24.581" v="69" actId="47"/>
        <pc:sldMkLst>
          <pc:docMk/>
          <pc:sldMk cId="2466088339" sldId="453"/>
        </pc:sldMkLst>
      </pc:sldChg>
      <pc:sldChg chg="del">
        <pc:chgData name="David Quigley" userId="b7ec41d0611c9278" providerId="LiveId" clId="{EEA66083-B9FA-4442-8619-96571FFC7AD5}" dt="2021-11-02T17:59:24.581" v="69" actId="47"/>
        <pc:sldMkLst>
          <pc:docMk/>
          <pc:sldMk cId="132867595" sldId="454"/>
        </pc:sldMkLst>
      </pc:sldChg>
      <pc:sldChg chg="del">
        <pc:chgData name="David Quigley" userId="b7ec41d0611c9278" providerId="LiveId" clId="{EEA66083-B9FA-4442-8619-96571FFC7AD5}" dt="2021-11-02T17:59:24.581" v="69" actId="47"/>
        <pc:sldMkLst>
          <pc:docMk/>
          <pc:sldMk cId="942372986" sldId="455"/>
        </pc:sldMkLst>
      </pc:sldChg>
      <pc:sldChg chg="del">
        <pc:chgData name="David Quigley" userId="b7ec41d0611c9278" providerId="LiveId" clId="{EEA66083-B9FA-4442-8619-96571FFC7AD5}" dt="2021-11-02T17:59:24.581" v="69" actId="47"/>
        <pc:sldMkLst>
          <pc:docMk/>
          <pc:sldMk cId="3498733490" sldId="456"/>
        </pc:sldMkLst>
      </pc:sldChg>
      <pc:sldChg chg="del">
        <pc:chgData name="David Quigley" userId="b7ec41d0611c9278" providerId="LiveId" clId="{EEA66083-B9FA-4442-8619-96571FFC7AD5}" dt="2021-11-02T17:59:24.581" v="69" actId="47"/>
        <pc:sldMkLst>
          <pc:docMk/>
          <pc:sldMk cId="989727515" sldId="457"/>
        </pc:sldMkLst>
      </pc:sldChg>
      <pc:sldChg chg="del">
        <pc:chgData name="David Quigley" userId="b7ec41d0611c9278" providerId="LiveId" clId="{EEA66083-B9FA-4442-8619-96571FFC7AD5}" dt="2021-11-02T17:59:24.581" v="69" actId="47"/>
        <pc:sldMkLst>
          <pc:docMk/>
          <pc:sldMk cId="2808497818" sldId="458"/>
        </pc:sldMkLst>
      </pc:sldChg>
      <pc:sldChg chg="del">
        <pc:chgData name="David Quigley" userId="b7ec41d0611c9278" providerId="LiveId" clId="{EEA66083-B9FA-4442-8619-96571FFC7AD5}" dt="2021-11-02T17:59:24.581" v="69" actId="47"/>
        <pc:sldMkLst>
          <pc:docMk/>
          <pc:sldMk cId="852622661" sldId="459"/>
        </pc:sldMkLst>
      </pc:sldChg>
      <pc:sldChg chg="del">
        <pc:chgData name="David Quigley" userId="b7ec41d0611c9278" providerId="LiveId" clId="{EEA66083-B9FA-4442-8619-96571FFC7AD5}" dt="2021-11-02T17:59:24.581" v="69" actId="47"/>
        <pc:sldMkLst>
          <pc:docMk/>
          <pc:sldMk cId="3939668355" sldId="460"/>
        </pc:sldMkLst>
      </pc:sldChg>
      <pc:sldChg chg="del">
        <pc:chgData name="David Quigley" userId="b7ec41d0611c9278" providerId="LiveId" clId="{EEA66083-B9FA-4442-8619-96571FFC7AD5}" dt="2021-11-02T17:59:24.581" v="69" actId="47"/>
        <pc:sldMkLst>
          <pc:docMk/>
          <pc:sldMk cId="231829435" sldId="461"/>
        </pc:sldMkLst>
      </pc:sldChg>
      <pc:sldChg chg="del">
        <pc:chgData name="David Quigley" userId="b7ec41d0611c9278" providerId="LiveId" clId="{EEA66083-B9FA-4442-8619-96571FFC7AD5}" dt="2021-11-02T17:59:24.581" v="69" actId="47"/>
        <pc:sldMkLst>
          <pc:docMk/>
          <pc:sldMk cId="3115687268" sldId="462"/>
        </pc:sldMkLst>
      </pc:sldChg>
      <pc:sldChg chg="addSp">
        <pc:chgData name="David Quigley" userId="b7ec41d0611c9278" providerId="LiveId" clId="{EEA66083-B9FA-4442-8619-96571FFC7AD5}" dt="2021-11-02T23:09:34.617" v="95"/>
        <pc:sldMkLst>
          <pc:docMk/>
          <pc:sldMk cId="4167958572" sldId="463"/>
        </pc:sldMkLst>
        <pc:inkChg chg="add">
          <ac:chgData name="David Quigley" userId="b7ec41d0611c9278" providerId="LiveId" clId="{EEA66083-B9FA-4442-8619-96571FFC7AD5}" dt="2021-11-02T23:09:34.617" v="95"/>
          <ac:inkMkLst>
            <pc:docMk/>
            <pc:sldMk cId="4167958572" sldId="463"/>
            <ac:inkMk id="4" creationId="{E25E61DC-E4C9-468A-8799-17890CA12D9A}"/>
          </ac:inkMkLst>
        </pc:inkChg>
      </pc:sldChg>
      <pc:sldChg chg="del">
        <pc:chgData name="David Quigley" userId="b7ec41d0611c9278" providerId="LiveId" clId="{EEA66083-B9FA-4442-8619-96571FFC7AD5}" dt="2021-11-02T17:59:24.581" v="69" actId="47"/>
        <pc:sldMkLst>
          <pc:docMk/>
          <pc:sldMk cId="343265150" sldId="464"/>
        </pc:sldMkLst>
      </pc:sldChg>
      <pc:sldChg chg="del">
        <pc:chgData name="David Quigley" userId="b7ec41d0611c9278" providerId="LiveId" clId="{EEA66083-B9FA-4442-8619-96571FFC7AD5}" dt="2021-11-02T17:59:24.581" v="69" actId="47"/>
        <pc:sldMkLst>
          <pc:docMk/>
          <pc:sldMk cId="2744957999" sldId="465"/>
        </pc:sldMkLst>
      </pc:sldChg>
      <pc:sldChg chg="addSp">
        <pc:chgData name="David Quigley" userId="b7ec41d0611c9278" providerId="LiveId" clId="{EEA66083-B9FA-4442-8619-96571FFC7AD5}" dt="2021-11-02T23:09:34.617" v="95"/>
        <pc:sldMkLst>
          <pc:docMk/>
          <pc:sldMk cId="2058589638" sldId="466"/>
        </pc:sldMkLst>
        <pc:inkChg chg="add">
          <ac:chgData name="David Quigley" userId="b7ec41d0611c9278" providerId="LiveId" clId="{EEA66083-B9FA-4442-8619-96571FFC7AD5}" dt="2021-11-02T23:09:34.617" v="95"/>
          <ac:inkMkLst>
            <pc:docMk/>
            <pc:sldMk cId="2058589638" sldId="466"/>
            <ac:inkMk id="4" creationId="{ECC41EA9-5B17-4AD4-8540-B9BE6E6C4E25}"/>
          </ac:inkMkLst>
        </pc:inkChg>
      </pc:sldChg>
      <pc:sldChg chg="del">
        <pc:chgData name="David Quigley" userId="b7ec41d0611c9278" providerId="LiveId" clId="{EEA66083-B9FA-4442-8619-96571FFC7AD5}" dt="2021-11-02T17:59:24.581" v="69" actId="47"/>
        <pc:sldMkLst>
          <pc:docMk/>
          <pc:sldMk cId="1779772088" sldId="467"/>
        </pc:sldMkLst>
      </pc:sldChg>
      <pc:sldChg chg="del">
        <pc:chgData name="David Quigley" userId="b7ec41d0611c9278" providerId="LiveId" clId="{EEA66083-B9FA-4442-8619-96571FFC7AD5}" dt="2021-11-02T17:59:24.581" v="69" actId="47"/>
        <pc:sldMkLst>
          <pc:docMk/>
          <pc:sldMk cId="3311748484" sldId="470"/>
        </pc:sldMkLst>
      </pc:sldChg>
      <pc:sldChg chg="del">
        <pc:chgData name="David Quigley" userId="b7ec41d0611c9278" providerId="LiveId" clId="{EEA66083-B9FA-4442-8619-96571FFC7AD5}" dt="2021-11-02T17:59:24.581" v="69" actId="47"/>
        <pc:sldMkLst>
          <pc:docMk/>
          <pc:sldMk cId="2126293335" sldId="472"/>
        </pc:sldMkLst>
      </pc:sldChg>
      <pc:sldChg chg="del">
        <pc:chgData name="David Quigley" userId="b7ec41d0611c9278" providerId="LiveId" clId="{EEA66083-B9FA-4442-8619-96571FFC7AD5}" dt="2021-11-02T17:59:24.581" v="69" actId="47"/>
        <pc:sldMkLst>
          <pc:docMk/>
          <pc:sldMk cId="282463042" sldId="473"/>
        </pc:sldMkLst>
      </pc:sldChg>
      <pc:sldChg chg="del">
        <pc:chgData name="David Quigley" userId="b7ec41d0611c9278" providerId="LiveId" clId="{EEA66083-B9FA-4442-8619-96571FFC7AD5}" dt="2021-11-02T17:59:24.581" v="69" actId="47"/>
        <pc:sldMkLst>
          <pc:docMk/>
          <pc:sldMk cId="160476818" sldId="474"/>
        </pc:sldMkLst>
      </pc:sldChg>
      <pc:sldChg chg="del">
        <pc:chgData name="David Quigley" userId="b7ec41d0611c9278" providerId="LiveId" clId="{EEA66083-B9FA-4442-8619-96571FFC7AD5}" dt="2021-11-02T17:59:24.581" v="69" actId="47"/>
        <pc:sldMkLst>
          <pc:docMk/>
          <pc:sldMk cId="2197369536" sldId="475"/>
        </pc:sldMkLst>
      </pc:sldChg>
      <pc:sldChg chg="addSp">
        <pc:chgData name="David Quigley" userId="b7ec41d0611c9278" providerId="LiveId" clId="{EEA66083-B9FA-4442-8619-96571FFC7AD5}" dt="2021-11-02T23:09:34.617" v="95"/>
        <pc:sldMkLst>
          <pc:docMk/>
          <pc:sldMk cId="3541609519" sldId="476"/>
        </pc:sldMkLst>
        <pc:inkChg chg="add">
          <ac:chgData name="David Quigley" userId="b7ec41d0611c9278" providerId="LiveId" clId="{EEA66083-B9FA-4442-8619-96571FFC7AD5}" dt="2021-11-02T23:09:34.617" v="95"/>
          <ac:inkMkLst>
            <pc:docMk/>
            <pc:sldMk cId="3541609519" sldId="476"/>
            <ac:inkMk id="5" creationId="{0E6B5CC7-02BF-49F4-BAD9-D50C8073B1BA}"/>
          </ac:inkMkLst>
        </pc:inkChg>
      </pc:sldChg>
      <pc:sldChg chg="del">
        <pc:chgData name="David Quigley" userId="b7ec41d0611c9278" providerId="LiveId" clId="{EEA66083-B9FA-4442-8619-96571FFC7AD5}" dt="2021-11-02T17:59:24.581" v="69" actId="47"/>
        <pc:sldMkLst>
          <pc:docMk/>
          <pc:sldMk cId="370504084" sldId="477"/>
        </pc:sldMkLst>
      </pc:sldChg>
      <pc:sldChg chg="del">
        <pc:chgData name="David Quigley" userId="b7ec41d0611c9278" providerId="LiveId" clId="{EEA66083-B9FA-4442-8619-96571FFC7AD5}" dt="2021-11-02T17:59:24.581" v="69" actId="47"/>
        <pc:sldMkLst>
          <pc:docMk/>
          <pc:sldMk cId="1048982080" sldId="478"/>
        </pc:sldMkLst>
      </pc:sldChg>
      <pc:sldChg chg="del">
        <pc:chgData name="David Quigley" userId="b7ec41d0611c9278" providerId="LiveId" clId="{EEA66083-B9FA-4442-8619-96571FFC7AD5}" dt="2021-11-02T17:59:24.581" v="69" actId="47"/>
        <pc:sldMkLst>
          <pc:docMk/>
          <pc:sldMk cId="1654479603" sldId="479"/>
        </pc:sldMkLst>
      </pc:sldChg>
      <pc:sldChg chg="del">
        <pc:chgData name="David Quigley" userId="b7ec41d0611c9278" providerId="LiveId" clId="{EEA66083-B9FA-4442-8619-96571FFC7AD5}" dt="2021-11-02T17:59:24.581" v="69" actId="47"/>
        <pc:sldMkLst>
          <pc:docMk/>
          <pc:sldMk cId="3571789167" sldId="480"/>
        </pc:sldMkLst>
      </pc:sldChg>
      <pc:sldChg chg="del">
        <pc:chgData name="David Quigley" userId="b7ec41d0611c9278" providerId="LiveId" clId="{EEA66083-B9FA-4442-8619-96571FFC7AD5}" dt="2021-11-02T17:59:24.581" v="69" actId="47"/>
        <pc:sldMkLst>
          <pc:docMk/>
          <pc:sldMk cId="2954888051" sldId="481"/>
        </pc:sldMkLst>
      </pc:sldChg>
      <pc:sldChg chg="del">
        <pc:chgData name="David Quigley" userId="b7ec41d0611c9278" providerId="LiveId" clId="{EEA66083-B9FA-4442-8619-96571FFC7AD5}" dt="2021-11-02T17:59:24.581" v="69" actId="47"/>
        <pc:sldMkLst>
          <pc:docMk/>
          <pc:sldMk cId="4073164793" sldId="482"/>
        </pc:sldMkLst>
      </pc:sldChg>
      <pc:sldChg chg="del">
        <pc:chgData name="David Quigley" userId="b7ec41d0611c9278" providerId="LiveId" clId="{EEA66083-B9FA-4442-8619-96571FFC7AD5}" dt="2021-11-02T17:59:24.581" v="69" actId="47"/>
        <pc:sldMkLst>
          <pc:docMk/>
          <pc:sldMk cId="777965086" sldId="483"/>
        </pc:sldMkLst>
      </pc:sldChg>
      <pc:sldChg chg="del">
        <pc:chgData name="David Quigley" userId="b7ec41d0611c9278" providerId="LiveId" clId="{EEA66083-B9FA-4442-8619-96571FFC7AD5}" dt="2021-11-02T17:59:24.581" v="69" actId="47"/>
        <pc:sldMkLst>
          <pc:docMk/>
          <pc:sldMk cId="591424563" sldId="484"/>
        </pc:sldMkLst>
      </pc:sldChg>
      <pc:sldChg chg="del">
        <pc:chgData name="David Quigley" userId="b7ec41d0611c9278" providerId="LiveId" clId="{EEA66083-B9FA-4442-8619-96571FFC7AD5}" dt="2021-11-02T17:59:24.581" v="69" actId="47"/>
        <pc:sldMkLst>
          <pc:docMk/>
          <pc:sldMk cId="4230151713" sldId="485"/>
        </pc:sldMkLst>
      </pc:sldChg>
      <pc:sldChg chg="del">
        <pc:chgData name="David Quigley" userId="b7ec41d0611c9278" providerId="LiveId" clId="{EEA66083-B9FA-4442-8619-96571FFC7AD5}" dt="2021-11-02T17:59:24.581" v="69" actId="47"/>
        <pc:sldMkLst>
          <pc:docMk/>
          <pc:sldMk cId="1573081729" sldId="487"/>
        </pc:sldMkLst>
      </pc:sldChg>
      <pc:sldChg chg="del">
        <pc:chgData name="David Quigley" userId="b7ec41d0611c9278" providerId="LiveId" clId="{EEA66083-B9FA-4442-8619-96571FFC7AD5}" dt="2021-11-02T17:59:24.581" v="69" actId="47"/>
        <pc:sldMkLst>
          <pc:docMk/>
          <pc:sldMk cId="3220415774" sldId="488"/>
        </pc:sldMkLst>
      </pc:sldChg>
      <pc:sldChg chg="del">
        <pc:chgData name="David Quigley" userId="b7ec41d0611c9278" providerId="LiveId" clId="{EEA66083-B9FA-4442-8619-96571FFC7AD5}" dt="2021-11-02T17:59:24.581" v="69" actId="47"/>
        <pc:sldMkLst>
          <pc:docMk/>
          <pc:sldMk cId="2513430402" sldId="489"/>
        </pc:sldMkLst>
      </pc:sldChg>
      <pc:sldChg chg="del">
        <pc:chgData name="David Quigley" userId="b7ec41d0611c9278" providerId="LiveId" clId="{EEA66083-B9FA-4442-8619-96571FFC7AD5}" dt="2021-11-02T17:59:24.581" v="69" actId="47"/>
        <pc:sldMkLst>
          <pc:docMk/>
          <pc:sldMk cId="1967246168" sldId="490"/>
        </pc:sldMkLst>
      </pc:sldChg>
      <pc:sldChg chg="del">
        <pc:chgData name="David Quigley" userId="b7ec41d0611c9278" providerId="LiveId" clId="{EEA66083-B9FA-4442-8619-96571FFC7AD5}" dt="2021-11-02T17:59:24.581" v="69" actId="47"/>
        <pc:sldMkLst>
          <pc:docMk/>
          <pc:sldMk cId="1823772902" sldId="492"/>
        </pc:sldMkLst>
      </pc:sldChg>
      <pc:sldChg chg="del">
        <pc:chgData name="David Quigley" userId="b7ec41d0611c9278" providerId="LiveId" clId="{EEA66083-B9FA-4442-8619-96571FFC7AD5}" dt="2021-11-02T17:59:24.581" v="69" actId="47"/>
        <pc:sldMkLst>
          <pc:docMk/>
          <pc:sldMk cId="1182388114" sldId="494"/>
        </pc:sldMkLst>
      </pc:sldChg>
      <pc:sldChg chg="del">
        <pc:chgData name="David Quigley" userId="b7ec41d0611c9278" providerId="LiveId" clId="{EEA66083-B9FA-4442-8619-96571FFC7AD5}" dt="2021-11-02T17:59:24.581" v="69" actId="47"/>
        <pc:sldMkLst>
          <pc:docMk/>
          <pc:sldMk cId="4101132336" sldId="495"/>
        </pc:sldMkLst>
      </pc:sldChg>
      <pc:sldChg chg="del">
        <pc:chgData name="David Quigley" userId="b7ec41d0611c9278" providerId="LiveId" clId="{EEA66083-B9FA-4442-8619-96571FFC7AD5}" dt="2021-11-02T17:59:24.581" v="69" actId="47"/>
        <pc:sldMkLst>
          <pc:docMk/>
          <pc:sldMk cId="539451854" sldId="496"/>
        </pc:sldMkLst>
      </pc:sldChg>
      <pc:sldChg chg="del">
        <pc:chgData name="David Quigley" userId="b7ec41d0611c9278" providerId="LiveId" clId="{EEA66083-B9FA-4442-8619-96571FFC7AD5}" dt="2021-11-02T17:59:24.581" v="69" actId="47"/>
        <pc:sldMkLst>
          <pc:docMk/>
          <pc:sldMk cId="3991617187" sldId="497"/>
        </pc:sldMkLst>
      </pc:sldChg>
      <pc:sldChg chg="del">
        <pc:chgData name="David Quigley" userId="b7ec41d0611c9278" providerId="LiveId" clId="{EEA66083-B9FA-4442-8619-96571FFC7AD5}" dt="2021-11-02T17:59:24.581" v="69" actId="47"/>
        <pc:sldMkLst>
          <pc:docMk/>
          <pc:sldMk cId="239244649" sldId="498"/>
        </pc:sldMkLst>
      </pc:sldChg>
      <pc:sldChg chg="del">
        <pc:chgData name="David Quigley" userId="b7ec41d0611c9278" providerId="LiveId" clId="{EEA66083-B9FA-4442-8619-96571FFC7AD5}" dt="2021-11-02T17:59:24.581" v="69" actId="47"/>
        <pc:sldMkLst>
          <pc:docMk/>
          <pc:sldMk cId="2783886704" sldId="499"/>
        </pc:sldMkLst>
      </pc:sldChg>
      <pc:sldChg chg="del">
        <pc:chgData name="David Quigley" userId="b7ec41d0611c9278" providerId="LiveId" clId="{EEA66083-B9FA-4442-8619-96571FFC7AD5}" dt="2021-11-02T17:59:24.581" v="69" actId="47"/>
        <pc:sldMkLst>
          <pc:docMk/>
          <pc:sldMk cId="69920719" sldId="500"/>
        </pc:sldMkLst>
      </pc:sldChg>
      <pc:sldChg chg="del">
        <pc:chgData name="David Quigley" userId="b7ec41d0611c9278" providerId="LiveId" clId="{EEA66083-B9FA-4442-8619-96571FFC7AD5}" dt="2021-11-02T17:59:24.581" v="69" actId="47"/>
        <pc:sldMkLst>
          <pc:docMk/>
          <pc:sldMk cId="145570869" sldId="502"/>
        </pc:sldMkLst>
      </pc:sldChg>
      <pc:sldChg chg="del">
        <pc:chgData name="David Quigley" userId="b7ec41d0611c9278" providerId="LiveId" clId="{EEA66083-B9FA-4442-8619-96571FFC7AD5}" dt="2021-11-02T17:59:24.581" v="69" actId="47"/>
        <pc:sldMkLst>
          <pc:docMk/>
          <pc:sldMk cId="3782111764" sldId="504"/>
        </pc:sldMkLst>
      </pc:sldChg>
      <pc:sldChg chg="del">
        <pc:chgData name="David Quigley" userId="b7ec41d0611c9278" providerId="LiveId" clId="{EEA66083-B9FA-4442-8619-96571FFC7AD5}" dt="2021-11-02T17:59:24.581" v="69" actId="47"/>
        <pc:sldMkLst>
          <pc:docMk/>
          <pc:sldMk cId="444271361" sldId="505"/>
        </pc:sldMkLst>
      </pc:sldChg>
      <pc:sldChg chg="del">
        <pc:chgData name="David Quigley" userId="b7ec41d0611c9278" providerId="LiveId" clId="{EEA66083-B9FA-4442-8619-96571FFC7AD5}" dt="2021-11-02T17:59:24.581" v="69" actId="47"/>
        <pc:sldMkLst>
          <pc:docMk/>
          <pc:sldMk cId="697327146" sldId="506"/>
        </pc:sldMkLst>
      </pc:sldChg>
      <pc:sldChg chg="del">
        <pc:chgData name="David Quigley" userId="b7ec41d0611c9278" providerId="LiveId" clId="{EEA66083-B9FA-4442-8619-96571FFC7AD5}" dt="2021-11-02T17:59:24.581" v="69" actId="47"/>
        <pc:sldMkLst>
          <pc:docMk/>
          <pc:sldMk cId="2056025527" sldId="507"/>
        </pc:sldMkLst>
      </pc:sldChg>
      <pc:sldChg chg="del">
        <pc:chgData name="David Quigley" userId="b7ec41d0611c9278" providerId="LiveId" clId="{EEA66083-B9FA-4442-8619-96571FFC7AD5}" dt="2021-11-02T17:59:24.581" v="69" actId="47"/>
        <pc:sldMkLst>
          <pc:docMk/>
          <pc:sldMk cId="808275657" sldId="508"/>
        </pc:sldMkLst>
      </pc:sldChg>
      <pc:sldChg chg="del">
        <pc:chgData name="David Quigley" userId="b7ec41d0611c9278" providerId="LiveId" clId="{EEA66083-B9FA-4442-8619-96571FFC7AD5}" dt="2021-11-02T17:59:24.581" v="69" actId="47"/>
        <pc:sldMkLst>
          <pc:docMk/>
          <pc:sldMk cId="3695706635" sldId="509"/>
        </pc:sldMkLst>
      </pc:sldChg>
      <pc:sldChg chg="del">
        <pc:chgData name="David Quigley" userId="b7ec41d0611c9278" providerId="LiveId" clId="{EEA66083-B9FA-4442-8619-96571FFC7AD5}" dt="2021-11-02T17:59:24.581" v="69" actId="47"/>
        <pc:sldMkLst>
          <pc:docMk/>
          <pc:sldMk cId="359619130" sldId="510"/>
        </pc:sldMkLst>
      </pc:sldChg>
      <pc:sldChg chg="del">
        <pc:chgData name="David Quigley" userId="b7ec41d0611c9278" providerId="LiveId" clId="{EEA66083-B9FA-4442-8619-96571FFC7AD5}" dt="2021-11-02T17:59:24.581" v="69" actId="47"/>
        <pc:sldMkLst>
          <pc:docMk/>
          <pc:sldMk cId="826769050" sldId="512"/>
        </pc:sldMkLst>
      </pc:sldChg>
      <pc:sldChg chg="del">
        <pc:chgData name="David Quigley" userId="b7ec41d0611c9278" providerId="LiveId" clId="{EEA66083-B9FA-4442-8619-96571FFC7AD5}" dt="2021-11-02T17:59:24.581" v="69" actId="47"/>
        <pc:sldMkLst>
          <pc:docMk/>
          <pc:sldMk cId="4294608010" sldId="513"/>
        </pc:sldMkLst>
      </pc:sldChg>
      <pc:sldChg chg="del">
        <pc:chgData name="David Quigley" userId="b7ec41d0611c9278" providerId="LiveId" clId="{EEA66083-B9FA-4442-8619-96571FFC7AD5}" dt="2021-11-02T17:59:24.581" v="69" actId="47"/>
        <pc:sldMkLst>
          <pc:docMk/>
          <pc:sldMk cId="926982871" sldId="514"/>
        </pc:sldMkLst>
      </pc:sldChg>
      <pc:sldChg chg="del">
        <pc:chgData name="David Quigley" userId="b7ec41d0611c9278" providerId="LiveId" clId="{EEA66083-B9FA-4442-8619-96571FFC7AD5}" dt="2021-11-02T17:59:24.581" v="69" actId="47"/>
        <pc:sldMkLst>
          <pc:docMk/>
          <pc:sldMk cId="3819096478" sldId="515"/>
        </pc:sldMkLst>
      </pc:sldChg>
      <pc:sldChg chg="del">
        <pc:chgData name="David Quigley" userId="b7ec41d0611c9278" providerId="LiveId" clId="{EEA66083-B9FA-4442-8619-96571FFC7AD5}" dt="2021-11-02T17:59:24.581" v="69" actId="47"/>
        <pc:sldMkLst>
          <pc:docMk/>
          <pc:sldMk cId="4028606881" sldId="516"/>
        </pc:sldMkLst>
      </pc:sldChg>
      <pc:sldChg chg="del">
        <pc:chgData name="David Quigley" userId="b7ec41d0611c9278" providerId="LiveId" clId="{EEA66083-B9FA-4442-8619-96571FFC7AD5}" dt="2021-11-02T17:59:24.581" v="69" actId="47"/>
        <pc:sldMkLst>
          <pc:docMk/>
          <pc:sldMk cId="2042554640" sldId="517"/>
        </pc:sldMkLst>
      </pc:sldChg>
      <pc:sldChg chg="del">
        <pc:chgData name="David Quigley" userId="b7ec41d0611c9278" providerId="LiveId" clId="{EEA66083-B9FA-4442-8619-96571FFC7AD5}" dt="2021-11-02T17:59:24.581" v="69" actId="47"/>
        <pc:sldMkLst>
          <pc:docMk/>
          <pc:sldMk cId="1511182020" sldId="518"/>
        </pc:sldMkLst>
      </pc:sldChg>
      <pc:sldChg chg="del">
        <pc:chgData name="David Quigley" userId="b7ec41d0611c9278" providerId="LiveId" clId="{EEA66083-B9FA-4442-8619-96571FFC7AD5}" dt="2021-11-02T17:59:24.581" v="69" actId="47"/>
        <pc:sldMkLst>
          <pc:docMk/>
          <pc:sldMk cId="1476776830" sldId="519"/>
        </pc:sldMkLst>
      </pc:sldChg>
      <pc:sldChg chg="del">
        <pc:chgData name="David Quigley" userId="b7ec41d0611c9278" providerId="LiveId" clId="{EEA66083-B9FA-4442-8619-96571FFC7AD5}" dt="2021-11-02T17:59:24.581" v="69" actId="47"/>
        <pc:sldMkLst>
          <pc:docMk/>
          <pc:sldMk cId="2176607846" sldId="520"/>
        </pc:sldMkLst>
      </pc:sldChg>
      <pc:sldChg chg="del">
        <pc:chgData name="David Quigley" userId="b7ec41d0611c9278" providerId="LiveId" clId="{EEA66083-B9FA-4442-8619-96571FFC7AD5}" dt="2021-11-02T17:59:24.581" v="69" actId="47"/>
        <pc:sldMkLst>
          <pc:docMk/>
          <pc:sldMk cId="2198074161" sldId="521"/>
        </pc:sldMkLst>
      </pc:sldChg>
      <pc:sldChg chg="del">
        <pc:chgData name="David Quigley" userId="b7ec41d0611c9278" providerId="LiveId" clId="{EEA66083-B9FA-4442-8619-96571FFC7AD5}" dt="2021-11-02T17:59:24.581" v="69" actId="47"/>
        <pc:sldMkLst>
          <pc:docMk/>
          <pc:sldMk cId="1435334785" sldId="522"/>
        </pc:sldMkLst>
      </pc:sldChg>
      <pc:sldChg chg="del">
        <pc:chgData name="David Quigley" userId="b7ec41d0611c9278" providerId="LiveId" clId="{EEA66083-B9FA-4442-8619-96571FFC7AD5}" dt="2021-11-02T17:59:24.581" v="69" actId="47"/>
        <pc:sldMkLst>
          <pc:docMk/>
          <pc:sldMk cId="1911960299" sldId="523"/>
        </pc:sldMkLst>
      </pc:sldChg>
      <pc:sldChg chg="del">
        <pc:chgData name="David Quigley" userId="b7ec41d0611c9278" providerId="LiveId" clId="{EEA66083-B9FA-4442-8619-96571FFC7AD5}" dt="2021-11-02T17:59:24.581" v="69" actId="47"/>
        <pc:sldMkLst>
          <pc:docMk/>
          <pc:sldMk cId="899961771" sldId="524"/>
        </pc:sldMkLst>
      </pc:sldChg>
      <pc:sldChg chg="del">
        <pc:chgData name="David Quigley" userId="b7ec41d0611c9278" providerId="LiveId" clId="{EEA66083-B9FA-4442-8619-96571FFC7AD5}" dt="2021-11-02T17:59:24.581" v="69" actId="47"/>
        <pc:sldMkLst>
          <pc:docMk/>
          <pc:sldMk cId="2282108006" sldId="525"/>
        </pc:sldMkLst>
      </pc:sldChg>
      <pc:sldChg chg="del">
        <pc:chgData name="David Quigley" userId="b7ec41d0611c9278" providerId="LiveId" clId="{EEA66083-B9FA-4442-8619-96571FFC7AD5}" dt="2021-11-02T17:59:24.581" v="69" actId="47"/>
        <pc:sldMkLst>
          <pc:docMk/>
          <pc:sldMk cId="801446940" sldId="526"/>
        </pc:sldMkLst>
      </pc:sldChg>
      <pc:sldChg chg="del">
        <pc:chgData name="David Quigley" userId="b7ec41d0611c9278" providerId="LiveId" clId="{EEA66083-B9FA-4442-8619-96571FFC7AD5}" dt="2021-11-02T17:59:24.581" v="69" actId="47"/>
        <pc:sldMkLst>
          <pc:docMk/>
          <pc:sldMk cId="4083044150" sldId="528"/>
        </pc:sldMkLst>
      </pc:sldChg>
      <pc:sldChg chg="del">
        <pc:chgData name="David Quigley" userId="b7ec41d0611c9278" providerId="LiveId" clId="{EEA66083-B9FA-4442-8619-96571FFC7AD5}" dt="2021-11-02T17:59:24.581" v="69" actId="47"/>
        <pc:sldMkLst>
          <pc:docMk/>
          <pc:sldMk cId="1564860544" sldId="529"/>
        </pc:sldMkLst>
      </pc:sldChg>
      <pc:sldChg chg="del">
        <pc:chgData name="David Quigley" userId="b7ec41d0611c9278" providerId="LiveId" clId="{EEA66083-B9FA-4442-8619-96571FFC7AD5}" dt="2021-11-02T17:59:24.581" v="69" actId="47"/>
        <pc:sldMkLst>
          <pc:docMk/>
          <pc:sldMk cId="977327993" sldId="530"/>
        </pc:sldMkLst>
      </pc:sldChg>
      <pc:sldChg chg="del">
        <pc:chgData name="David Quigley" userId="b7ec41d0611c9278" providerId="LiveId" clId="{EEA66083-B9FA-4442-8619-96571FFC7AD5}" dt="2021-11-02T17:59:24.581" v="69" actId="47"/>
        <pc:sldMkLst>
          <pc:docMk/>
          <pc:sldMk cId="2837859227" sldId="531"/>
        </pc:sldMkLst>
      </pc:sldChg>
      <pc:sldChg chg="del">
        <pc:chgData name="David Quigley" userId="b7ec41d0611c9278" providerId="LiveId" clId="{EEA66083-B9FA-4442-8619-96571FFC7AD5}" dt="2021-11-02T17:59:24.581" v="69" actId="47"/>
        <pc:sldMkLst>
          <pc:docMk/>
          <pc:sldMk cId="3164206599" sldId="532"/>
        </pc:sldMkLst>
      </pc:sldChg>
      <pc:sldChg chg="del">
        <pc:chgData name="David Quigley" userId="b7ec41d0611c9278" providerId="LiveId" clId="{EEA66083-B9FA-4442-8619-96571FFC7AD5}" dt="2021-11-02T17:59:24.581" v="69" actId="47"/>
        <pc:sldMkLst>
          <pc:docMk/>
          <pc:sldMk cId="2246446941" sldId="533"/>
        </pc:sldMkLst>
      </pc:sldChg>
      <pc:sldChg chg="del">
        <pc:chgData name="David Quigley" userId="b7ec41d0611c9278" providerId="LiveId" clId="{EEA66083-B9FA-4442-8619-96571FFC7AD5}" dt="2021-11-02T17:59:24.581" v="69" actId="47"/>
        <pc:sldMkLst>
          <pc:docMk/>
          <pc:sldMk cId="1898701659" sldId="534"/>
        </pc:sldMkLst>
      </pc:sldChg>
      <pc:sldChg chg="del">
        <pc:chgData name="David Quigley" userId="b7ec41d0611c9278" providerId="LiveId" clId="{EEA66083-B9FA-4442-8619-96571FFC7AD5}" dt="2021-11-02T17:59:24.581" v="69" actId="47"/>
        <pc:sldMkLst>
          <pc:docMk/>
          <pc:sldMk cId="2627189466" sldId="535"/>
        </pc:sldMkLst>
      </pc:sldChg>
      <pc:sldChg chg="del">
        <pc:chgData name="David Quigley" userId="b7ec41d0611c9278" providerId="LiveId" clId="{EEA66083-B9FA-4442-8619-96571FFC7AD5}" dt="2021-11-02T17:59:24.581" v="69" actId="47"/>
        <pc:sldMkLst>
          <pc:docMk/>
          <pc:sldMk cId="2718130983" sldId="536"/>
        </pc:sldMkLst>
      </pc:sldChg>
      <pc:sldChg chg="del">
        <pc:chgData name="David Quigley" userId="b7ec41d0611c9278" providerId="LiveId" clId="{EEA66083-B9FA-4442-8619-96571FFC7AD5}" dt="2021-11-02T17:59:24.581" v="69" actId="47"/>
        <pc:sldMkLst>
          <pc:docMk/>
          <pc:sldMk cId="4181758071" sldId="537"/>
        </pc:sldMkLst>
      </pc:sldChg>
      <pc:sldChg chg="del">
        <pc:chgData name="David Quigley" userId="b7ec41d0611c9278" providerId="LiveId" clId="{EEA66083-B9FA-4442-8619-96571FFC7AD5}" dt="2021-11-02T17:59:24.581" v="69" actId="47"/>
        <pc:sldMkLst>
          <pc:docMk/>
          <pc:sldMk cId="2122411695" sldId="538"/>
        </pc:sldMkLst>
      </pc:sldChg>
      <pc:sldChg chg="del">
        <pc:chgData name="David Quigley" userId="b7ec41d0611c9278" providerId="LiveId" clId="{EEA66083-B9FA-4442-8619-96571FFC7AD5}" dt="2021-11-02T17:59:24.581" v="69" actId="47"/>
        <pc:sldMkLst>
          <pc:docMk/>
          <pc:sldMk cId="2755088872" sldId="539"/>
        </pc:sldMkLst>
      </pc:sldChg>
      <pc:sldChg chg="del">
        <pc:chgData name="David Quigley" userId="b7ec41d0611c9278" providerId="LiveId" clId="{EEA66083-B9FA-4442-8619-96571FFC7AD5}" dt="2021-11-02T17:59:24.581" v="69" actId="47"/>
        <pc:sldMkLst>
          <pc:docMk/>
          <pc:sldMk cId="4112902478" sldId="540"/>
        </pc:sldMkLst>
      </pc:sldChg>
      <pc:sldChg chg="del">
        <pc:chgData name="David Quigley" userId="b7ec41d0611c9278" providerId="LiveId" clId="{EEA66083-B9FA-4442-8619-96571FFC7AD5}" dt="2021-11-02T17:59:24.581" v="69" actId="47"/>
        <pc:sldMkLst>
          <pc:docMk/>
          <pc:sldMk cId="4160618609" sldId="541"/>
        </pc:sldMkLst>
      </pc:sldChg>
      <pc:sldChg chg="del">
        <pc:chgData name="David Quigley" userId="b7ec41d0611c9278" providerId="LiveId" clId="{EEA66083-B9FA-4442-8619-96571FFC7AD5}" dt="2021-11-02T17:59:24.581" v="69" actId="47"/>
        <pc:sldMkLst>
          <pc:docMk/>
          <pc:sldMk cId="575175900" sldId="542"/>
        </pc:sldMkLst>
      </pc:sldChg>
      <pc:sldChg chg="del">
        <pc:chgData name="David Quigley" userId="b7ec41d0611c9278" providerId="LiveId" clId="{EEA66083-B9FA-4442-8619-96571FFC7AD5}" dt="2021-11-02T17:59:24.581" v="69" actId="47"/>
        <pc:sldMkLst>
          <pc:docMk/>
          <pc:sldMk cId="4069515672" sldId="544"/>
        </pc:sldMkLst>
      </pc:sldChg>
      <pc:sldChg chg="del">
        <pc:chgData name="David Quigley" userId="b7ec41d0611c9278" providerId="LiveId" clId="{EEA66083-B9FA-4442-8619-96571FFC7AD5}" dt="2021-11-02T17:59:24.581" v="69" actId="47"/>
        <pc:sldMkLst>
          <pc:docMk/>
          <pc:sldMk cId="1514448753" sldId="549"/>
        </pc:sldMkLst>
      </pc:sldChg>
      <pc:sldChg chg="del">
        <pc:chgData name="David Quigley" userId="b7ec41d0611c9278" providerId="LiveId" clId="{EEA66083-B9FA-4442-8619-96571FFC7AD5}" dt="2021-11-02T17:59:24.581" v="69" actId="47"/>
        <pc:sldMkLst>
          <pc:docMk/>
          <pc:sldMk cId="515656866" sldId="557"/>
        </pc:sldMkLst>
      </pc:sldChg>
      <pc:sldChg chg="del">
        <pc:chgData name="David Quigley" userId="b7ec41d0611c9278" providerId="LiveId" clId="{EEA66083-B9FA-4442-8619-96571FFC7AD5}" dt="2021-11-02T17:59:24.581" v="69" actId="47"/>
        <pc:sldMkLst>
          <pc:docMk/>
          <pc:sldMk cId="1197701404" sldId="558"/>
        </pc:sldMkLst>
      </pc:sldChg>
      <pc:sldChg chg="del">
        <pc:chgData name="David Quigley" userId="b7ec41d0611c9278" providerId="LiveId" clId="{EEA66083-B9FA-4442-8619-96571FFC7AD5}" dt="2021-11-02T17:59:24.581" v="69" actId="47"/>
        <pc:sldMkLst>
          <pc:docMk/>
          <pc:sldMk cId="2498874148" sldId="559"/>
        </pc:sldMkLst>
      </pc:sldChg>
      <pc:sldChg chg="del">
        <pc:chgData name="David Quigley" userId="b7ec41d0611c9278" providerId="LiveId" clId="{EEA66083-B9FA-4442-8619-96571FFC7AD5}" dt="2021-11-02T17:59:24.581" v="69" actId="47"/>
        <pc:sldMkLst>
          <pc:docMk/>
          <pc:sldMk cId="4289178947" sldId="560"/>
        </pc:sldMkLst>
      </pc:sldChg>
      <pc:sldChg chg="del">
        <pc:chgData name="David Quigley" userId="b7ec41d0611c9278" providerId="LiveId" clId="{EEA66083-B9FA-4442-8619-96571FFC7AD5}" dt="2021-11-02T17:59:24.581" v="69" actId="47"/>
        <pc:sldMkLst>
          <pc:docMk/>
          <pc:sldMk cId="3715012934" sldId="561"/>
        </pc:sldMkLst>
      </pc:sldChg>
      <pc:sldChg chg="del">
        <pc:chgData name="David Quigley" userId="b7ec41d0611c9278" providerId="LiveId" clId="{EEA66083-B9FA-4442-8619-96571FFC7AD5}" dt="2021-11-02T17:59:24.581" v="69" actId="47"/>
        <pc:sldMkLst>
          <pc:docMk/>
          <pc:sldMk cId="2022367713" sldId="562"/>
        </pc:sldMkLst>
      </pc:sldChg>
      <pc:sldChg chg="del">
        <pc:chgData name="David Quigley" userId="b7ec41d0611c9278" providerId="LiveId" clId="{EEA66083-B9FA-4442-8619-96571FFC7AD5}" dt="2021-11-02T17:59:24.581" v="69" actId="47"/>
        <pc:sldMkLst>
          <pc:docMk/>
          <pc:sldMk cId="337931579" sldId="563"/>
        </pc:sldMkLst>
      </pc:sldChg>
      <pc:sldChg chg="del">
        <pc:chgData name="David Quigley" userId="b7ec41d0611c9278" providerId="LiveId" clId="{EEA66083-B9FA-4442-8619-96571FFC7AD5}" dt="2021-11-02T17:59:24.581" v="69" actId="47"/>
        <pc:sldMkLst>
          <pc:docMk/>
          <pc:sldMk cId="4150502741" sldId="564"/>
        </pc:sldMkLst>
      </pc:sldChg>
      <pc:sldChg chg="del">
        <pc:chgData name="David Quigley" userId="b7ec41d0611c9278" providerId="LiveId" clId="{EEA66083-B9FA-4442-8619-96571FFC7AD5}" dt="2021-11-02T17:59:24.581" v="69" actId="47"/>
        <pc:sldMkLst>
          <pc:docMk/>
          <pc:sldMk cId="1946991160" sldId="565"/>
        </pc:sldMkLst>
      </pc:sldChg>
      <pc:sldChg chg="del">
        <pc:chgData name="David Quigley" userId="b7ec41d0611c9278" providerId="LiveId" clId="{EEA66083-B9FA-4442-8619-96571FFC7AD5}" dt="2021-11-02T17:59:24.581" v="69" actId="47"/>
        <pc:sldMkLst>
          <pc:docMk/>
          <pc:sldMk cId="155907484" sldId="566"/>
        </pc:sldMkLst>
      </pc:sldChg>
      <pc:sldChg chg="del">
        <pc:chgData name="David Quigley" userId="b7ec41d0611c9278" providerId="LiveId" clId="{EEA66083-B9FA-4442-8619-96571FFC7AD5}" dt="2021-11-02T17:59:24.581" v="69" actId="47"/>
        <pc:sldMkLst>
          <pc:docMk/>
          <pc:sldMk cId="17001982" sldId="567"/>
        </pc:sldMkLst>
      </pc:sldChg>
      <pc:sldChg chg="del">
        <pc:chgData name="David Quigley" userId="b7ec41d0611c9278" providerId="LiveId" clId="{EEA66083-B9FA-4442-8619-96571FFC7AD5}" dt="2021-11-02T17:59:24.581" v="69" actId="47"/>
        <pc:sldMkLst>
          <pc:docMk/>
          <pc:sldMk cId="2581438787" sldId="568"/>
        </pc:sldMkLst>
      </pc:sldChg>
      <pc:sldChg chg="del">
        <pc:chgData name="David Quigley" userId="b7ec41d0611c9278" providerId="LiveId" clId="{EEA66083-B9FA-4442-8619-96571FFC7AD5}" dt="2021-11-02T17:59:24.581" v="69" actId="47"/>
        <pc:sldMkLst>
          <pc:docMk/>
          <pc:sldMk cId="1199685762" sldId="569"/>
        </pc:sldMkLst>
      </pc:sldChg>
      <pc:sldChg chg="del">
        <pc:chgData name="David Quigley" userId="b7ec41d0611c9278" providerId="LiveId" clId="{EEA66083-B9FA-4442-8619-96571FFC7AD5}" dt="2021-11-02T17:59:24.581" v="69" actId="47"/>
        <pc:sldMkLst>
          <pc:docMk/>
          <pc:sldMk cId="2068430889" sldId="570"/>
        </pc:sldMkLst>
      </pc:sldChg>
      <pc:sldChg chg="del">
        <pc:chgData name="David Quigley" userId="b7ec41d0611c9278" providerId="LiveId" clId="{EEA66083-B9FA-4442-8619-96571FFC7AD5}" dt="2021-11-02T17:59:24.581" v="69" actId="47"/>
        <pc:sldMkLst>
          <pc:docMk/>
          <pc:sldMk cId="543066341" sldId="571"/>
        </pc:sldMkLst>
      </pc:sldChg>
      <pc:sldChg chg="del">
        <pc:chgData name="David Quigley" userId="b7ec41d0611c9278" providerId="LiveId" clId="{EEA66083-B9FA-4442-8619-96571FFC7AD5}" dt="2021-11-02T17:59:24.581" v="69" actId="47"/>
        <pc:sldMkLst>
          <pc:docMk/>
          <pc:sldMk cId="2514913645" sldId="572"/>
        </pc:sldMkLst>
      </pc:sldChg>
      <pc:sldChg chg="del">
        <pc:chgData name="David Quigley" userId="b7ec41d0611c9278" providerId="LiveId" clId="{EEA66083-B9FA-4442-8619-96571FFC7AD5}" dt="2021-11-02T17:59:24.581" v="69" actId="47"/>
        <pc:sldMkLst>
          <pc:docMk/>
          <pc:sldMk cId="3360589867" sldId="573"/>
        </pc:sldMkLst>
      </pc:sldChg>
      <pc:sldChg chg="del">
        <pc:chgData name="David Quigley" userId="b7ec41d0611c9278" providerId="LiveId" clId="{EEA66083-B9FA-4442-8619-96571FFC7AD5}" dt="2021-11-02T17:59:24.581" v="69" actId="47"/>
        <pc:sldMkLst>
          <pc:docMk/>
          <pc:sldMk cId="1502107980" sldId="574"/>
        </pc:sldMkLst>
      </pc:sldChg>
      <pc:sldChg chg="del">
        <pc:chgData name="David Quigley" userId="b7ec41d0611c9278" providerId="LiveId" clId="{EEA66083-B9FA-4442-8619-96571FFC7AD5}" dt="2021-11-02T17:59:24.581" v="69" actId="47"/>
        <pc:sldMkLst>
          <pc:docMk/>
          <pc:sldMk cId="775283626" sldId="575"/>
        </pc:sldMkLst>
      </pc:sldChg>
      <pc:sldChg chg="del">
        <pc:chgData name="David Quigley" userId="b7ec41d0611c9278" providerId="LiveId" clId="{EEA66083-B9FA-4442-8619-96571FFC7AD5}" dt="2021-11-02T17:59:24.581" v="69" actId="47"/>
        <pc:sldMkLst>
          <pc:docMk/>
          <pc:sldMk cId="1169945485" sldId="576"/>
        </pc:sldMkLst>
      </pc:sldChg>
      <pc:sldChg chg="del">
        <pc:chgData name="David Quigley" userId="b7ec41d0611c9278" providerId="LiveId" clId="{EEA66083-B9FA-4442-8619-96571FFC7AD5}" dt="2021-11-02T17:59:24.581" v="69" actId="47"/>
        <pc:sldMkLst>
          <pc:docMk/>
          <pc:sldMk cId="772000862" sldId="577"/>
        </pc:sldMkLst>
      </pc:sldChg>
      <pc:sldChg chg="del">
        <pc:chgData name="David Quigley" userId="b7ec41d0611c9278" providerId="LiveId" clId="{EEA66083-B9FA-4442-8619-96571FFC7AD5}" dt="2021-11-02T17:59:24.581" v="69" actId="47"/>
        <pc:sldMkLst>
          <pc:docMk/>
          <pc:sldMk cId="23610490" sldId="578"/>
        </pc:sldMkLst>
      </pc:sldChg>
      <pc:sldChg chg="del">
        <pc:chgData name="David Quigley" userId="b7ec41d0611c9278" providerId="LiveId" clId="{EEA66083-B9FA-4442-8619-96571FFC7AD5}" dt="2021-11-02T17:59:24.581" v="69" actId="47"/>
        <pc:sldMkLst>
          <pc:docMk/>
          <pc:sldMk cId="4044238121" sldId="579"/>
        </pc:sldMkLst>
      </pc:sldChg>
      <pc:sldChg chg="del">
        <pc:chgData name="David Quigley" userId="b7ec41d0611c9278" providerId="LiveId" clId="{EEA66083-B9FA-4442-8619-96571FFC7AD5}" dt="2021-11-02T17:59:24.581" v="69" actId="47"/>
        <pc:sldMkLst>
          <pc:docMk/>
          <pc:sldMk cId="1143121868" sldId="580"/>
        </pc:sldMkLst>
      </pc:sldChg>
      <pc:sldChg chg="del">
        <pc:chgData name="David Quigley" userId="b7ec41d0611c9278" providerId="LiveId" clId="{EEA66083-B9FA-4442-8619-96571FFC7AD5}" dt="2021-11-02T17:59:24.581" v="69" actId="47"/>
        <pc:sldMkLst>
          <pc:docMk/>
          <pc:sldMk cId="2842623562" sldId="581"/>
        </pc:sldMkLst>
      </pc:sldChg>
      <pc:sldChg chg="del">
        <pc:chgData name="David Quigley" userId="b7ec41d0611c9278" providerId="LiveId" clId="{EEA66083-B9FA-4442-8619-96571FFC7AD5}" dt="2021-11-02T17:59:24.581" v="69" actId="47"/>
        <pc:sldMkLst>
          <pc:docMk/>
          <pc:sldMk cId="1141993779" sldId="582"/>
        </pc:sldMkLst>
      </pc:sldChg>
      <pc:sldChg chg="del">
        <pc:chgData name="David Quigley" userId="b7ec41d0611c9278" providerId="LiveId" clId="{EEA66083-B9FA-4442-8619-96571FFC7AD5}" dt="2021-11-02T17:59:24.581" v="69" actId="47"/>
        <pc:sldMkLst>
          <pc:docMk/>
          <pc:sldMk cId="1225640017" sldId="583"/>
        </pc:sldMkLst>
      </pc:sldChg>
      <pc:sldChg chg="del">
        <pc:chgData name="David Quigley" userId="b7ec41d0611c9278" providerId="LiveId" clId="{EEA66083-B9FA-4442-8619-96571FFC7AD5}" dt="2021-11-02T17:59:24.581" v="69" actId="47"/>
        <pc:sldMkLst>
          <pc:docMk/>
          <pc:sldMk cId="146713786" sldId="584"/>
        </pc:sldMkLst>
      </pc:sldChg>
      <pc:sldChg chg="del">
        <pc:chgData name="David Quigley" userId="b7ec41d0611c9278" providerId="LiveId" clId="{EEA66083-B9FA-4442-8619-96571FFC7AD5}" dt="2021-11-02T17:59:24.581" v="69" actId="47"/>
        <pc:sldMkLst>
          <pc:docMk/>
          <pc:sldMk cId="1502627389" sldId="585"/>
        </pc:sldMkLst>
      </pc:sldChg>
      <pc:sldChg chg="del">
        <pc:chgData name="David Quigley" userId="b7ec41d0611c9278" providerId="LiveId" clId="{EEA66083-B9FA-4442-8619-96571FFC7AD5}" dt="2021-11-02T17:59:24.581" v="69" actId="47"/>
        <pc:sldMkLst>
          <pc:docMk/>
          <pc:sldMk cId="130427121" sldId="586"/>
        </pc:sldMkLst>
      </pc:sldChg>
      <pc:sldChg chg="del">
        <pc:chgData name="David Quigley" userId="b7ec41d0611c9278" providerId="LiveId" clId="{EEA66083-B9FA-4442-8619-96571FFC7AD5}" dt="2021-11-02T17:59:24.581" v="69" actId="47"/>
        <pc:sldMkLst>
          <pc:docMk/>
          <pc:sldMk cId="454110686" sldId="587"/>
        </pc:sldMkLst>
      </pc:sldChg>
      <pc:sldChg chg="del">
        <pc:chgData name="David Quigley" userId="b7ec41d0611c9278" providerId="LiveId" clId="{EEA66083-B9FA-4442-8619-96571FFC7AD5}" dt="2021-11-02T17:59:24.581" v="69" actId="47"/>
        <pc:sldMkLst>
          <pc:docMk/>
          <pc:sldMk cId="1334967872" sldId="588"/>
        </pc:sldMkLst>
      </pc:sldChg>
      <pc:sldChg chg="del">
        <pc:chgData name="David Quigley" userId="b7ec41d0611c9278" providerId="LiveId" clId="{EEA66083-B9FA-4442-8619-96571FFC7AD5}" dt="2021-11-02T17:59:24.581" v="69" actId="47"/>
        <pc:sldMkLst>
          <pc:docMk/>
          <pc:sldMk cId="1986289919" sldId="589"/>
        </pc:sldMkLst>
      </pc:sldChg>
      <pc:sldChg chg="del">
        <pc:chgData name="David Quigley" userId="b7ec41d0611c9278" providerId="LiveId" clId="{EEA66083-B9FA-4442-8619-96571FFC7AD5}" dt="2021-11-02T17:59:24.581" v="69" actId="47"/>
        <pc:sldMkLst>
          <pc:docMk/>
          <pc:sldMk cId="179438207" sldId="590"/>
        </pc:sldMkLst>
      </pc:sldChg>
      <pc:sldChg chg="del">
        <pc:chgData name="David Quigley" userId="b7ec41d0611c9278" providerId="LiveId" clId="{EEA66083-B9FA-4442-8619-96571FFC7AD5}" dt="2021-11-02T17:59:24.581" v="69" actId="47"/>
        <pc:sldMkLst>
          <pc:docMk/>
          <pc:sldMk cId="3391424940" sldId="591"/>
        </pc:sldMkLst>
      </pc:sldChg>
      <pc:sldChg chg="del">
        <pc:chgData name="David Quigley" userId="b7ec41d0611c9278" providerId="LiveId" clId="{EEA66083-B9FA-4442-8619-96571FFC7AD5}" dt="2021-11-02T17:59:24.581" v="69" actId="47"/>
        <pc:sldMkLst>
          <pc:docMk/>
          <pc:sldMk cId="2175773182" sldId="592"/>
        </pc:sldMkLst>
      </pc:sldChg>
      <pc:sldChg chg="del">
        <pc:chgData name="David Quigley" userId="b7ec41d0611c9278" providerId="LiveId" clId="{EEA66083-B9FA-4442-8619-96571FFC7AD5}" dt="2021-11-02T17:59:24.581" v="69" actId="47"/>
        <pc:sldMkLst>
          <pc:docMk/>
          <pc:sldMk cId="2940264827" sldId="593"/>
        </pc:sldMkLst>
      </pc:sldChg>
      <pc:sldChg chg="del">
        <pc:chgData name="David Quigley" userId="b7ec41d0611c9278" providerId="LiveId" clId="{EEA66083-B9FA-4442-8619-96571FFC7AD5}" dt="2021-11-02T17:59:24.581" v="69" actId="47"/>
        <pc:sldMkLst>
          <pc:docMk/>
          <pc:sldMk cId="3097864188" sldId="595"/>
        </pc:sldMkLst>
      </pc:sldChg>
      <pc:sldChg chg="del">
        <pc:chgData name="David Quigley" userId="b7ec41d0611c9278" providerId="LiveId" clId="{EEA66083-B9FA-4442-8619-96571FFC7AD5}" dt="2021-11-02T17:59:24.581" v="69" actId="47"/>
        <pc:sldMkLst>
          <pc:docMk/>
          <pc:sldMk cId="1217430478" sldId="596"/>
        </pc:sldMkLst>
      </pc:sldChg>
      <pc:sldChg chg="del">
        <pc:chgData name="David Quigley" userId="b7ec41d0611c9278" providerId="LiveId" clId="{EEA66083-B9FA-4442-8619-96571FFC7AD5}" dt="2021-11-02T17:59:24.581" v="69" actId="47"/>
        <pc:sldMkLst>
          <pc:docMk/>
          <pc:sldMk cId="821516347" sldId="597"/>
        </pc:sldMkLst>
      </pc:sldChg>
      <pc:sldChg chg="del">
        <pc:chgData name="David Quigley" userId="b7ec41d0611c9278" providerId="LiveId" clId="{EEA66083-B9FA-4442-8619-96571FFC7AD5}" dt="2021-11-02T17:59:24.581" v="69" actId="47"/>
        <pc:sldMkLst>
          <pc:docMk/>
          <pc:sldMk cId="3773573123" sldId="598"/>
        </pc:sldMkLst>
      </pc:sldChg>
      <pc:sldChg chg="del">
        <pc:chgData name="David Quigley" userId="b7ec41d0611c9278" providerId="LiveId" clId="{EEA66083-B9FA-4442-8619-96571FFC7AD5}" dt="2021-11-02T17:59:24.581" v="69" actId="47"/>
        <pc:sldMkLst>
          <pc:docMk/>
          <pc:sldMk cId="2616699222" sldId="599"/>
        </pc:sldMkLst>
      </pc:sldChg>
      <pc:sldChg chg="del">
        <pc:chgData name="David Quigley" userId="b7ec41d0611c9278" providerId="LiveId" clId="{EEA66083-B9FA-4442-8619-96571FFC7AD5}" dt="2021-11-02T17:59:24.581" v="69" actId="47"/>
        <pc:sldMkLst>
          <pc:docMk/>
          <pc:sldMk cId="1756006867" sldId="600"/>
        </pc:sldMkLst>
      </pc:sldChg>
      <pc:sldChg chg="del">
        <pc:chgData name="David Quigley" userId="b7ec41d0611c9278" providerId="LiveId" clId="{EEA66083-B9FA-4442-8619-96571FFC7AD5}" dt="2021-11-02T17:59:24.581" v="69" actId="47"/>
        <pc:sldMkLst>
          <pc:docMk/>
          <pc:sldMk cId="3332162264" sldId="601"/>
        </pc:sldMkLst>
      </pc:sldChg>
      <pc:sldChg chg="del">
        <pc:chgData name="David Quigley" userId="b7ec41d0611c9278" providerId="LiveId" clId="{EEA66083-B9FA-4442-8619-96571FFC7AD5}" dt="2021-11-02T17:59:24.581" v="69" actId="47"/>
        <pc:sldMkLst>
          <pc:docMk/>
          <pc:sldMk cId="3746080966" sldId="602"/>
        </pc:sldMkLst>
      </pc:sldChg>
      <pc:sldChg chg="del">
        <pc:chgData name="David Quigley" userId="b7ec41d0611c9278" providerId="LiveId" clId="{EEA66083-B9FA-4442-8619-96571FFC7AD5}" dt="2021-11-02T17:59:24.581" v="69" actId="47"/>
        <pc:sldMkLst>
          <pc:docMk/>
          <pc:sldMk cId="1950435562" sldId="603"/>
        </pc:sldMkLst>
      </pc:sldChg>
      <pc:sldChg chg="add">
        <pc:chgData name="David Quigley" userId="b7ec41d0611c9278" providerId="LiveId" clId="{EEA66083-B9FA-4442-8619-96571FFC7AD5}" dt="2021-11-02T17:59:54.449" v="70"/>
        <pc:sldMkLst>
          <pc:docMk/>
          <pc:sldMk cId="2221756735" sldId="606"/>
        </pc:sldMkLst>
      </pc:sldChg>
      <pc:sldChg chg="add">
        <pc:chgData name="David Quigley" userId="b7ec41d0611c9278" providerId="LiveId" clId="{EEA66083-B9FA-4442-8619-96571FFC7AD5}" dt="2021-11-02T17:59:54.449" v="70"/>
        <pc:sldMkLst>
          <pc:docMk/>
          <pc:sldMk cId="91737436" sldId="607"/>
        </pc:sldMkLst>
      </pc:sldChg>
      <pc:sldChg chg="add">
        <pc:chgData name="David Quigley" userId="b7ec41d0611c9278" providerId="LiveId" clId="{EEA66083-B9FA-4442-8619-96571FFC7AD5}" dt="2021-11-02T17:59:54.449" v="70"/>
        <pc:sldMkLst>
          <pc:docMk/>
          <pc:sldMk cId="1561438827" sldId="608"/>
        </pc:sldMkLst>
      </pc:sldChg>
      <pc:sldChg chg="delSp add mod">
        <pc:chgData name="David Quigley" userId="b7ec41d0611c9278" providerId="LiveId" clId="{EEA66083-B9FA-4442-8619-96571FFC7AD5}" dt="2021-11-02T18:00:08.136" v="83" actId="478"/>
        <pc:sldMkLst>
          <pc:docMk/>
          <pc:sldMk cId="2099732017" sldId="622"/>
        </pc:sldMkLst>
        <pc:inkChg chg="del">
          <ac:chgData name="David Quigley" userId="b7ec41d0611c9278" providerId="LiveId" clId="{EEA66083-B9FA-4442-8619-96571FFC7AD5}" dt="2021-11-02T18:00:08.136" v="83" actId="478"/>
          <ac:inkMkLst>
            <pc:docMk/>
            <pc:sldMk cId="2099732017" sldId="622"/>
            <ac:inkMk id="4" creationId="{A8A4B02A-1CFA-4675-AF56-495E301EE51F}"/>
          </ac:inkMkLst>
        </pc:inkChg>
      </pc:sldChg>
      <pc:sldChg chg="add">
        <pc:chgData name="David Quigley" userId="b7ec41d0611c9278" providerId="LiveId" clId="{EEA66083-B9FA-4442-8619-96571FFC7AD5}" dt="2021-11-02T17:59:54.449" v="70"/>
        <pc:sldMkLst>
          <pc:docMk/>
          <pc:sldMk cId="518122476" sldId="623"/>
        </pc:sldMkLst>
      </pc:sldChg>
      <pc:sldChg chg="addSp delSp add mod">
        <pc:chgData name="David Quigley" userId="b7ec41d0611c9278" providerId="LiveId" clId="{EEA66083-B9FA-4442-8619-96571FFC7AD5}" dt="2021-11-02T23:09:34.617" v="95"/>
        <pc:sldMkLst>
          <pc:docMk/>
          <pc:sldMk cId="1438602581" sldId="625"/>
        </pc:sldMkLst>
        <pc:inkChg chg="del">
          <ac:chgData name="David Quigley" userId="b7ec41d0611c9278" providerId="LiveId" clId="{EEA66083-B9FA-4442-8619-96571FFC7AD5}" dt="2021-11-02T18:00:14.799" v="84" actId="478"/>
          <ac:inkMkLst>
            <pc:docMk/>
            <pc:sldMk cId="1438602581" sldId="625"/>
            <ac:inkMk id="5" creationId="{764F856D-072F-4FF4-9498-1CE5AE633F5F}"/>
          </ac:inkMkLst>
        </pc:inkChg>
        <pc:inkChg chg="add">
          <ac:chgData name="David Quigley" userId="b7ec41d0611c9278" providerId="LiveId" clId="{EEA66083-B9FA-4442-8619-96571FFC7AD5}" dt="2021-11-02T23:09:34.617" v="95"/>
          <ac:inkMkLst>
            <pc:docMk/>
            <pc:sldMk cId="1438602581" sldId="625"/>
            <ac:inkMk id="5" creationId="{E48AC416-639C-451F-BA70-60AC14A73384}"/>
          </ac:inkMkLst>
        </pc:inkChg>
      </pc:sldChg>
      <pc:sldChg chg="addSp delSp add mod">
        <pc:chgData name="David Quigley" userId="b7ec41d0611c9278" providerId="LiveId" clId="{EEA66083-B9FA-4442-8619-96571FFC7AD5}" dt="2021-11-02T23:09:34.617" v="95"/>
        <pc:sldMkLst>
          <pc:docMk/>
          <pc:sldMk cId="1000296347" sldId="626"/>
        </pc:sldMkLst>
        <pc:inkChg chg="del">
          <ac:chgData name="David Quigley" userId="b7ec41d0611c9278" providerId="LiveId" clId="{EEA66083-B9FA-4442-8619-96571FFC7AD5}" dt="2021-11-02T18:00:20.949" v="85" actId="478"/>
          <ac:inkMkLst>
            <pc:docMk/>
            <pc:sldMk cId="1000296347" sldId="626"/>
            <ac:inkMk id="4" creationId="{63860A13-9C6A-412F-AA4F-706D87773A71}"/>
          </ac:inkMkLst>
        </pc:inkChg>
        <pc:inkChg chg="add">
          <ac:chgData name="David Quigley" userId="b7ec41d0611c9278" providerId="LiveId" clId="{EEA66083-B9FA-4442-8619-96571FFC7AD5}" dt="2021-11-02T23:09:34.617" v="95"/>
          <ac:inkMkLst>
            <pc:docMk/>
            <pc:sldMk cId="1000296347" sldId="626"/>
            <ac:inkMk id="4" creationId="{E21D239D-31B8-41ED-B410-88FB27FAEAE5}"/>
          </ac:inkMkLst>
        </pc:inkChg>
      </pc:sldChg>
      <pc:sldChg chg="add">
        <pc:chgData name="David Quigley" userId="b7ec41d0611c9278" providerId="LiveId" clId="{EEA66083-B9FA-4442-8619-96571FFC7AD5}" dt="2021-11-02T17:59:54.449" v="70"/>
        <pc:sldMkLst>
          <pc:docMk/>
          <pc:sldMk cId="3334129357" sldId="627"/>
        </pc:sldMkLst>
      </pc:sldChg>
      <pc:sldChg chg="add">
        <pc:chgData name="David Quigley" userId="b7ec41d0611c9278" providerId="LiveId" clId="{EEA66083-B9FA-4442-8619-96571FFC7AD5}" dt="2021-11-02T17:59:54.449" v="70"/>
        <pc:sldMkLst>
          <pc:docMk/>
          <pc:sldMk cId="2112987878" sldId="628"/>
        </pc:sldMkLst>
      </pc:sldChg>
      <pc:sldChg chg="add">
        <pc:chgData name="David Quigley" userId="b7ec41d0611c9278" providerId="LiveId" clId="{EEA66083-B9FA-4442-8619-96571FFC7AD5}" dt="2021-11-02T17:59:54.449" v="70"/>
        <pc:sldMkLst>
          <pc:docMk/>
          <pc:sldMk cId="1791421387" sldId="629"/>
        </pc:sldMkLst>
      </pc:sldChg>
      <pc:sldChg chg="add">
        <pc:chgData name="David Quigley" userId="b7ec41d0611c9278" providerId="LiveId" clId="{EEA66083-B9FA-4442-8619-96571FFC7AD5}" dt="2021-11-02T17:59:54.449" v="70"/>
        <pc:sldMkLst>
          <pc:docMk/>
          <pc:sldMk cId="387623306" sldId="631"/>
        </pc:sldMkLst>
      </pc:sldChg>
      <pc:sldChg chg="add">
        <pc:chgData name="David Quigley" userId="b7ec41d0611c9278" providerId="LiveId" clId="{EEA66083-B9FA-4442-8619-96571FFC7AD5}" dt="2021-11-02T17:59:54.449" v="70"/>
        <pc:sldMkLst>
          <pc:docMk/>
          <pc:sldMk cId="2589198337" sldId="632"/>
        </pc:sldMkLst>
      </pc:sldChg>
      <pc:sldChg chg="addSp delSp add mod">
        <pc:chgData name="David Quigley" userId="b7ec41d0611c9278" providerId="LiveId" clId="{EEA66083-B9FA-4442-8619-96571FFC7AD5}" dt="2021-11-02T23:09:34.617" v="95"/>
        <pc:sldMkLst>
          <pc:docMk/>
          <pc:sldMk cId="526714479" sldId="633"/>
        </pc:sldMkLst>
        <pc:inkChg chg="add">
          <ac:chgData name="David Quigley" userId="b7ec41d0611c9278" providerId="LiveId" clId="{EEA66083-B9FA-4442-8619-96571FFC7AD5}" dt="2021-11-02T23:09:34.617" v="95"/>
          <ac:inkMkLst>
            <pc:docMk/>
            <pc:sldMk cId="526714479" sldId="633"/>
            <ac:inkMk id="4" creationId="{8559C85C-9BC2-44A8-9B86-B2A5A9950141}"/>
          </ac:inkMkLst>
        </pc:inkChg>
        <pc:inkChg chg="del">
          <ac:chgData name="David Quigley" userId="b7ec41d0611c9278" providerId="LiveId" clId="{EEA66083-B9FA-4442-8619-96571FFC7AD5}" dt="2021-11-02T18:00:38.607" v="86" actId="478"/>
          <ac:inkMkLst>
            <pc:docMk/>
            <pc:sldMk cId="526714479" sldId="633"/>
            <ac:inkMk id="4" creationId="{F8BC87C8-B8B3-407D-A6D5-BF0366DCCD65}"/>
          </ac:inkMkLst>
        </pc:inkChg>
      </pc:sldChg>
      <pc:sldChg chg="addSp delSp add mod">
        <pc:chgData name="David Quigley" userId="b7ec41d0611c9278" providerId="LiveId" clId="{EEA66083-B9FA-4442-8619-96571FFC7AD5}" dt="2021-11-02T23:09:34.617" v="95"/>
        <pc:sldMkLst>
          <pc:docMk/>
          <pc:sldMk cId="4102264629" sldId="634"/>
        </pc:sldMkLst>
        <pc:inkChg chg="del">
          <ac:chgData name="David Quigley" userId="b7ec41d0611c9278" providerId="LiveId" clId="{EEA66083-B9FA-4442-8619-96571FFC7AD5}" dt="2021-11-02T18:00:42.399" v="87" actId="478"/>
          <ac:inkMkLst>
            <pc:docMk/>
            <pc:sldMk cId="4102264629" sldId="634"/>
            <ac:inkMk id="4" creationId="{229CE42D-0E62-423A-93A5-9C67EC955F1E}"/>
          </ac:inkMkLst>
        </pc:inkChg>
        <pc:inkChg chg="add">
          <ac:chgData name="David Quigley" userId="b7ec41d0611c9278" providerId="LiveId" clId="{EEA66083-B9FA-4442-8619-96571FFC7AD5}" dt="2021-11-02T23:09:34.617" v="95"/>
          <ac:inkMkLst>
            <pc:docMk/>
            <pc:sldMk cId="4102264629" sldId="634"/>
            <ac:inkMk id="4" creationId="{A75220E3-6464-4D5D-903E-982C0E6F64A6}"/>
          </ac:inkMkLst>
        </pc:inkChg>
      </pc:sldChg>
      <pc:sldChg chg="addSp delSp add mod">
        <pc:chgData name="David Quigley" userId="b7ec41d0611c9278" providerId="LiveId" clId="{EEA66083-B9FA-4442-8619-96571FFC7AD5}" dt="2021-11-02T23:09:34.617" v="95"/>
        <pc:sldMkLst>
          <pc:docMk/>
          <pc:sldMk cId="533870112" sldId="635"/>
        </pc:sldMkLst>
        <pc:inkChg chg="add">
          <ac:chgData name="David Quigley" userId="b7ec41d0611c9278" providerId="LiveId" clId="{EEA66083-B9FA-4442-8619-96571FFC7AD5}" dt="2021-11-02T23:09:34.617" v="95"/>
          <ac:inkMkLst>
            <pc:docMk/>
            <pc:sldMk cId="533870112" sldId="635"/>
            <ac:inkMk id="5" creationId="{AB157503-E518-4FDB-89F1-E3548203C8D2}"/>
          </ac:inkMkLst>
        </pc:inkChg>
        <pc:inkChg chg="del">
          <ac:chgData name="David Quigley" userId="b7ec41d0611c9278" providerId="LiveId" clId="{EEA66083-B9FA-4442-8619-96571FFC7AD5}" dt="2021-11-02T18:00:47.116" v="88" actId="478"/>
          <ac:inkMkLst>
            <pc:docMk/>
            <pc:sldMk cId="533870112" sldId="635"/>
            <ac:inkMk id="5" creationId="{B574AC6E-FFFD-4311-8203-C6B1BE7663B3}"/>
          </ac:inkMkLst>
        </pc:inkChg>
      </pc:sldChg>
      <pc:sldChg chg="addSp delSp add mod">
        <pc:chgData name="David Quigley" userId="b7ec41d0611c9278" providerId="LiveId" clId="{EEA66083-B9FA-4442-8619-96571FFC7AD5}" dt="2021-11-02T23:09:34.617" v="95"/>
        <pc:sldMkLst>
          <pc:docMk/>
          <pc:sldMk cId="802642983" sldId="636"/>
        </pc:sldMkLst>
        <pc:inkChg chg="add">
          <ac:chgData name="David Quigley" userId="b7ec41d0611c9278" providerId="LiveId" clId="{EEA66083-B9FA-4442-8619-96571FFC7AD5}" dt="2021-11-02T23:09:34.617" v="95"/>
          <ac:inkMkLst>
            <pc:docMk/>
            <pc:sldMk cId="802642983" sldId="636"/>
            <ac:inkMk id="6" creationId="{884CFF78-55E1-443F-8EA3-B9B8A9AB40FF}"/>
          </ac:inkMkLst>
        </pc:inkChg>
        <pc:inkChg chg="del">
          <ac:chgData name="David Quigley" userId="b7ec41d0611c9278" providerId="LiveId" clId="{EEA66083-B9FA-4442-8619-96571FFC7AD5}" dt="2021-11-02T18:00:50.649" v="89" actId="478"/>
          <ac:inkMkLst>
            <pc:docMk/>
            <pc:sldMk cId="802642983" sldId="636"/>
            <ac:inkMk id="6" creationId="{945FCBA5-60DF-4696-B34B-59B4597A108A}"/>
          </ac:inkMkLst>
        </pc:inkChg>
      </pc:sldChg>
      <pc:sldChg chg="addSp add">
        <pc:chgData name="David Quigley" userId="b7ec41d0611c9278" providerId="LiveId" clId="{EEA66083-B9FA-4442-8619-96571FFC7AD5}" dt="2021-11-02T23:09:34.617" v="95"/>
        <pc:sldMkLst>
          <pc:docMk/>
          <pc:sldMk cId="1886846115" sldId="637"/>
        </pc:sldMkLst>
        <pc:inkChg chg="add">
          <ac:chgData name="David Quigley" userId="b7ec41d0611c9278" providerId="LiveId" clId="{EEA66083-B9FA-4442-8619-96571FFC7AD5}" dt="2021-11-02T23:09:34.617" v="95"/>
          <ac:inkMkLst>
            <pc:docMk/>
            <pc:sldMk cId="1886846115" sldId="637"/>
            <ac:inkMk id="7" creationId="{25927BF0-073D-4C95-AF7C-EDFE6311BB46}"/>
          </ac:inkMkLst>
        </pc:inkChg>
      </pc:sldChg>
      <pc:sldChg chg="add">
        <pc:chgData name="David Quigley" userId="b7ec41d0611c9278" providerId="LiveId" clId="{EEA66083-B9FA-4442-8619-96571FFC7AD5}" dt="2021-11-02T17:59:54.449" v="70"/>
        <pc:sldMkLst>
          <pc:docMk/>
          <pc:sldMk cId="1487045159" sldId="638"/>
        </pc:sldMkLst>
      </pc:sldChg>
      <pc:sldChg chg="add">
        <pc:chgData name="David Quigley" userId="b7ec41d0611c9278" providerId="LiveId" clId="{EEA66083-B9FA-4442-8619-96571FFC7AD5}" dt="2021-11-02T17:59:54.449" v="70"/>
        <pc:sldMkLst>
          <pc:docMk/>
          <pc:sldMk cId="190750817" sldId="640"/>
        </pc:sldMkLst>
      </pc:sldChg>
      <pc:sldChg chg="add">
        <pc:chgData name="David Quigley" userId="b7ec41d0611c9278" providerId="LiveId" clId="{EEA66083-B9FA-4442-8619-96571FFC7AD5}" dt="2021-11-02T17:59:54.449" v="70"/>
        <pc:sldMkLst>
          <pc:docMk/>
          <pc:sldMk cId="913527706" sldId="641"/>
        </pc:sldMkLst>
      </pc:sldChg>
      <pc:sldChg chg="del">
        <pc:chgData name="David Quigley" userId="b7ec41d0611c9278" providerId="LiveId" clId="{EEA66083-B9FA-4442-8619-96571FFC7AD5}" dt="2021-11-02T17:59:24.581" v="69" actId="47"/>
        <pc:sldMkLst>
          <pc:docMk/>
          <pc:sldMk cId="3057818493" sldId="642"/>
        </pc:sldMkLst>
      </pc:sldChg>
      <pc:sldChg chg="del">
        <pc:chgData name="David Quigley" userId="b7ec41d0611c9278" providerId="LiveId" clId="{EEA66083-B9FA-4442-8619-96571FFC7AD5}" dt="2021-11-02T17:59:24.581" v="69" actId="47"/>
        <pc:sldMkLst>
          <pc:docMk/>
          <pc:sldMk cId="2603584274" sldId="643"/>
        </pc:sldMkLst>
      </pc:sldChg>
      <pc:sldChg chg="addSp delSp add mod">
        <pc:chgData name="David Quigley" userId="b7ec41d0611c9278" providerId="LiveId" clId="{EEA66083-B9FA-4442-8619-96571FFC7AD5}" dt="2021-11-02T23:09:34.617" v="95"/>
        <pc:sldMkLst>
          <pc:docMk/>
          <pc:sldMk cId="1640268860" sldId="644"/>
        </pc:sldMkLst>
        <pc:inkChg chg="add">
          <ac:chgData name="David Quigley" userId="b7ec41d0611c9278" providerId="LiveId" clId="{EEA66083-B9FA-4442-8619-96571FFC7AD5}" dt="2021-11-02T23:09:34.617" v="95"/>
          <ac:inkMkLst>
            <pc:docMk/>
            <pc:sldMk cId="1640268860" sldId="644"/>
            <ac:inkMk id="4" creationId="{B4894851-6FF0-4460-96C4-1900D394E3D4}"/>
          </ac:inkMkLst>
        </pc:inkChg>
        <pc:inkChg chg="del">
          <ac:chgData name="David Quigley" userId="b7ec41d0611c9278" providerId="LiveId" clId="{EEA66083-B9FA-4442-8619-96571FFC7AD5}" dt="2021-11-02T18:00:59.749" v="90" actId="478"/>
          <ac:inkMkLst>
            <pc:docMk/>
            <pc:sldMk cId="1640268860" sldId="644"/>
            <ac:inkMk id="4" creationId="{CCC39768-82B2-45A3-83C9-C965C2311512}"/>
          </ac:inkMkLst>
        </pc:inkChg>
      </pc:sldChg>
      <pc:sldChg chg="addSp add">
        <pc:chgData name="David Quigley" userId="b7ec41d0611c9278" providerId="LiveId" clId="{EEA66083-B9FA-4442-8619-96571FFC7AD5}" dt="2021-11-02T23:09:34.617" v="95"/>
        <pc:sldMkLst>
          <pc:docMk/>
          <pc:sldMk cId="288204801" sldId="645"/>
        </pc:sldMkLst>
        <pc:inkChg chg="add">
          <ac:chgData name="David Quigley" userId="b7ec41d0611c9278" providerId="LiveId" clId="{EEA66083-B9FA-4442-8619-96571FFC7AD5}" dt="2021-11-02T23:09:34.617" v="95"/>
          <ac:inkMkLst>
            <pc:docMk/>
            <pc:sldMk cId="288204801" sldId="645"/>
            <ac:inkMk id="4" creationId="{B386C538-8D97-4C52-8424-10EDE7AC4BE1}"/>
          </ac:inkMkLst>
        </pc:inkChg>
      </pc:sldChg>
      <pc:sldChg chg="addSp delSp add mod">
        <pc:chgData name="David Quigley" userId="b7ec41d0611c9278" providerId="LiveId" clId="{EEA66083-B9FA-4442-8619-96571FFC7AD5}" dt="2021-11-04T23:11:05.650" v="537"/>
        <pc:sldMkLst>
          <pc:docMk/>
          <pc:sldMk cId="764963957" sldId="646"/>
        </pc:sldMkLst>
        <pc:inkChg chg="del">
          <ac:chgData name="David Quigley" userId="b7ec41d0611c9278" providerId="LiveId" clId="{EEA66083-B9FA-4442-8619-96571FFC7AD5}" dt="2021-11-02T18:01:05.475" v="91" actId="478"/>
          <ac:inkMkLst>
            <pc:docMk/>
            <pc:sldMk cId="764963957" sldId="646"/>
            <ac:inkMk id="3" creationId="{12EEEDDC-70E8-4853-A03F-A39108033A06}"/>
          </ac:inkMkLst>
        </pc:inkChg>
        <pc:inkChg chg="add">
          <ac:chgData name="David Quigley" userId="b7ec41d0611c9278" providerId="LiveId" clId="{EEA66083-B9FA-4442-8619-96571FFC7AD5}" dt="2021-11-04T23:11:05.650" v="537"/>
          <ac:inkMkLst>
            <pc:docMk/>
            <pc:sldMk cId="764963957" sldId="646"/>
            <ac:inkMk id="3" creationId="{2E1010A4-106D-492A-A3BF-4D966E48C416}"/>
          </ac:inkMkLst>
        </pc:inkChg>
      </pc:sldChg>
      <pc:sldChg chg="addSp add">
        <pc:chgData name="David Quigley" userId="b7ec41d0611c9278" providerId="LiveId" clId="{EEA66083-B9FA-4442-8619-96571FFC7AD5}" dt="2021-11-04T23:11:05.650" v="537"/>
        <pc:sldMkLst>
          <pc:docMk/>
          <pc:sldMk cId="1453304897" sldId="647"/>
        </pc:sldMkLst>
        <pc:inkChg chg="add">
          <ac:chgData name="David Quigley" userId="b7ec41d0611c9278" providerId="LiveId" clId="{EEA66083-B9FA-4442-8619-96571FFC7AD5}" dt="2021-11-04T23:11:05.650" v="537"/>
          <ac:inkMkLst>
            <pc:docMk/>
            <pc:sldMk cId="1453304897" sldId="647"/>
            <ac:inkMk id="3" creationId="{2D0AC426-27C6-4CCF-AA08-87C2F359B586}"/>
          </ac:inkMkLst>
        </pc:inkChg>
      </pc:sldChg>
      <pc:sldChg chg="addSp delSp add mod">
        <pc:chgData name="David Quigley" userId="b7ec41d0611c9278" providerId="LiveId" clId="{EEA66083-B9FA-4442-8619-96571FFC7AD5}" dt="2021-11-04T23:11:05.650" v="537"/>
        <pc:sldMkLst>
          <pc:docMk/>
          <pc:sldMk cId="2682934061" sldId="648"/>
        </pc:sldMkLst>
        <pc:inkChg chg="del">
          <ac:chgData name="David Quigley" userId="b7ec41d0611c9278" providerId="LiveId" clId="{EEA66083-B9FA-4442-8619-96571FFC7AD5}" dt="2021-11-02T18:01:11.549" v="92" actId="478"/>
          <ac:inkMkLst>
            <pc:docMk/>
            <pc:sldMk cId="2682934061" sldId="648"/>
            <ac:inkMk id="4" creationId="{AA8C1735-C2F1-4F7D-8624-5B2FE308C058}"/>
          </ac:inkMkLst>
        </pc:inkChg>
        <pc:inkChg chg="add">
          <ac:chgData name="David Quigley" userId="b7ec41d0611c9278" providerId="LiveId" clId="{EEA66083-B9FA-4442-8619-96571FFC7AD5}" dt="2021-11-04T23:11:05.650" v="537"/>
          <ac:inkMkLst>
            <pc:docMk/>
            <pc:sldMk cId="2682934061" sldId="648"/>
            <ac:inkMk id="4" creationId="{D7E65961-E663-4967-B815-7919A2C0AAA9}"/>
          </ac:inkMkLst>
        </pc:inkChg>
      </pc:sldChg>
      <pc:sldChg chg="addSp add">
        <pc:chgData name="David Quigley" userId="b7ec41d0611c9278" providerId="LiveId" clId="{EEA66083-B9FA-4442-8619-96571FFC7AD5}" dt="2021-11-04T23:11:05.650" v="537"/>
        <pc:sldMkLst>
          <pc:docMk/>
          <pc:sldMk cId="171219754" sldId="649"/>
        </pc:sldMkLst>
        <pc:inkChg chg="add">
          <ac:chgData name="David Quigley" userId="b7ec41d0611c9278" providerId="LiveId" clId="{EEA66083-B9FA-4442-8619-96571FFC7AD5}" dt="2021-11-04T23:11:05.650" v="537"/>
          <ac:inkMkLst>
            <pc:docMk/>
            <pc:sldMk cId="171219754" sldId="649"/>
            <ac:inkMk id="3" creationId="{376A281F-9E25-4C66-ACBB-11C4C1C16AEE}"/>
          </ac:inkMkLst>
        </pc:inkChg>
      </pc:sldChg>
      <pc:sldChg chg="addSp delSp add mod">
        <pc:chgData name="David Quigley" userId="b7ec41d0611c9278" providerId="LiveId" clId="{EEA66083-B9FA-4442-8619-96571FFC7AD5}" dt="2021-11-04T23:11:05.650" v="537"/>
        <pc:sldMkLst>
          <pc:docMk/>
          <pc:sldMk cId="406837467" sldId="650"/>
        </pc:sldMkLst>
        <pc:inkChg chg="add">
          <ac:chgData name="David Quigley" userId="b7ec41d0611c9278" providerId="LiveId" clId="{EEA66083-B9FA-4442-8619-96571FFC7AD5}" dt="2021-11-04T23:11:05.650" v="537"/>
          <ac:inkMkLst>
            <pc:docMk/>
            <pc:sldMk cId="406837467" sldId="650"/>
            <ac:inkMk id="3" creationId="{49E24367-1BA2-4A4C-AF5F-1918F24352C0}"/>
          </ac:inkMkLst>
        </pc:inkChg>
        <pc:inkChg chg="del">
          <ac:chgData name="David Quigley" userId="b7ec41d0611c9278" providerId="LiveId" clId="{EEA66083-B9FA-4442-8619-96571FFC7AD5}" dt="2021-11-02T18:01:20.716" v="93" actId="478"/>
          <ac:inkMkLst>
            <pc:docMk/>
            <pc:sldMk cId="406837467" sldId="650"/>
            <ac:inkMk id="3" creationId="{D992C0FB-E75C-4D30-85E5-9FB6F83F04A9}"/>
          </ac:inkMkLst>
        </pc:inkChg>
      </pc:sldChg>
      <pc:sldChg chg="addSp add">
        <pc:chgData name="David Quigley" userId="b7ec41d0611c9278" providerId="LiveId" clId="{EEA66083-B9FA-4442-8619-96571FFC7AD5}" dt="2021-11-04T23:11:05.650" v="537"/>
        <pc:sldMkLst>
          <pc:docMk/>
          <pc:sldMk cId="721324975" sldId="651"/>
        </pc:sldMkLst>
        <pc:inkChg chg="add">
          <ac:chgData name="David Quigley" userId="b7ec41d0611c9278" providerId="LiveId" clId="{EEA66083-B9FA-4442-8619-96571FFC7AD5}" dt="2021-11-04T23:11:05.650" v="537"/>
          <ac:inkMkLst>
            <pc:docMk/>
            <pc:sldMk cId="721324975" sldId="651"/>
            <ac:inkMk id="6" creationId="{E52B045B-7339-417B-94F0-5B54B98EACCA}"/>
          </ac:inkMkLst>
        </pc:inkChg>
      </pc:sldChg>
      <pc:sldChg chg="add">
        <pc:chgData name="David Quigley" userId="b7ec41d0611c9278" providerId="LiveId" clId="{EEA66083-B9FA-4442-8619-96571FFC7AD5}" dt="2021-11-02T17:59:54.449" v="70"/>
        <pc:sldMkLst>
          <pc:docMk/>
          <pc:sldMk cId="3369850541" sldId="652"/>
        </pc:sldMkLst>
      </pc:sldChg>
      <pc:sldChg chg="add">
        <pc:chgData name="David Quigley" userId="b7ec41d0611c9278" providerId="LiveId" clId="{EEA66083-B9FA-4442-8619-96571FFC7AD5}" dt="2021-11-02T17:59:54.449" v="70"/>
        <pc:sldMkLst>
          <pc:docMk/>
          <pc:sldMk cId="3982795686" sldId="653"/>
        </pc:sldMkLst>
      </pc:sldChg>
      <pc:sldChg chg="add">
        <pc:chgData name="David Quigley" userId="b7ec41d0611c9278" providerId="LiveId" clId="{EEA66083-B9FA-4442-8619-96571FFC7AD5}" dt="2021-11-02T17:59:54.449" v="70"/>
        <pc:sldMkLst>
          <pc:docMk/>
          <pc:sldMk cId="282937574" sldId="654"/>
        </pc:sldMkLst>
      </pc:sldChg>
      <pc:sldChg chg="add">
        <pc:chgData name="David Quigley" userId="b7ec41d0611c9278" providerId="LiveId" clId="{EEA66083-B9FA-4442-8619-96571FFC7AD5}" dt="2021-11-02T17:59:54.449" v="70"/>
        <pc:sldMkLst>
          <pc:docMk/>
          <pc:sldMk cId="3894977557" sldId="655"/>
        </pc:sldMkLst>
      </pc:sldChg>
      <pc:sldChg chg="addSp add">
        <pc:chgData name="David Quigley" userId="b7ec41d0611c9278" providerId="LiveId" clId="{EEA66083-B9FA-4442-8619-96571FFC7AD5}" dt="2021-11-04T23:11:05.650" v="537"/>
        <pc:sldMkLst>
          <pc:docMk/>
          <pc:sldMk cId="718079946" sldId="656"/>
        </pc:sldMkLst>
        <pc:inkChg chg="add">
          <ac:chgData name="David Quigley" userId="b7ec41d0611c9278" providerId="LiveId" clId="{EEA66083-B9FA-4442-8619-96571FFC7AD5}" dt="2021-11-04T23:11:05.650" v="537"/>
          <ac:inkMkLst>
            <pc:docMk/>
            <pc:sldMk cId="718079946" sldId="656"/>
            <ac:inkMk id="5" creationId="{A7C7B348-2304-4FE7-8078-FF3BE3793973}"/>
          </ac:inkMkLst>
        </pc:inkChg>
      </pc:sldChg>
      <pc:sldChg chg="add">
        <pc:chgData name="David Quigley" userId="b7ec41d0611c9278" providerId="LiveId" clId="{EEA66083-B9FA-4442-8619-96571FFC7AD5}" dt="2021-11-02T17:59:54.449" v="70"/>
        <pc:sldMkLst>
          <pc:docMk/>
          <pc:sldMk cId="4076792981" sldId="657"/>
        </pc:sldMkLst>
      </pc:sldChg>
      <pc:sldChg chg="add">
        <pc:chgData name="David Quigley" userId="b7ec41d0611c9278" providerId="LiveId" clId="{EEA66083-B9FA-4442-8619-96571FFC7AD5}" dt="2021-11-02T17:59:54.449" v="70"/>
        <pc:sldMkLst>
          <pc:docMk/>
          <pc:sldMk cId="1792612516" sldId="658"/>
        </pc:sldMkLst>
      </pc:sldChg>
      <pc:sldChg chg="add">
        <pc:chgData name="David Quigley" userId="b7ec41d0611c9278" providerId="LiveId" clId="{EEA66083-B9FA-4442-8619-96571FFC7AD5}" dt="2021-11-02T17:59:54.449" v="70"/>
        <pc:sldMkLst>
          <pc:docMk/>
          <pc:sldMk cId="1403325443" sldId="659"/>
        </pc:sldMkLst>
      </pc:sldChg>
      <pc:sldChg chg="add">
        <pc:chgData name="David Quigley" userId="b7ec41d0611c9278" providerId="LiveId" clId="{EEA66083-B9FA-4442-8619-96571FFC7AD5}" dt="2021-11-02T17:59:54.449" v="70"/>
        <pc:sldMkLst>
          <pc:docMk/>
          <pc:sldMk cId="3167232693" sldId="660"/>
        </pc:sldMkLst>
      </pc:sldChg>
      <pc:sldChg chg="add">
        <pc:chgData name="David Quigley" userId="b7ec41d0611c9278" providerId="LiveId" clId="{EEA66083-B9FA-4442-8619-96571FFC7AD5}" dt="2021-11-02T17:59:54.449" v="70"/>
        <pc:sldMkLst>
          <pc:docMk/>
          <pc:sldMk cId="716592323" sldId="661"/>
        </pc:sldMkLst>
      </pc:sldChg>
      <pc:sldChg chg="add">
        <pc:chgData name="David Quigley" userId="b7ec41d0611c9278" providerId="LiveId" clId="{EEA66083-B9FA-4442-8619-96571FFC7AD5}" dt="2021-11-02T17:59:54.449" v="70"/>
        <pc:sldMkLst>
          <pc:docMk/>
          <pc:sldMk cId="1165057457" sldId="662"/>
        </pc:sldMkLst>
      </pc:sldChg>
      <pc:sldChg chg="add">
        <pc:chgData name="David Quigley" userId="b7ec41d0611c9278" providerId="LiveId" clId="{EEA66083-B9FA-4442-8619-96571FFC7AD5}" dt="2021-11-02T17:59:54.449" v="70"/>
        <pc:sldMkLst>
          <pc:docMk/>
          <pc:sldMk cId="3879523008" sldId="663"/>
        </pc:sldMkLst>
      </pc:sldChg>
      <pc:sldChg chg="add">
        <pc:chgData name="David Quigley" userId="b7ec41d0611c9278" providerId="LiveId" clId="{EEA66083-B9FA-4442-8619-96571FFC7AD5}" dt="2021-11-02T17:59:54.449" v="70"/>
        <pc:sldMkLst>
          <pc:docMk/>
          <pc:sldMk cId="1130150170" sldId="664"/>
        </pc:sldMkLst>
      </pc:sldChg>
      <pc:sldChg chg="add">
        <pc:chgData name="David Quigley" userId="b7ec41d0611c9278" providerId="LiveId" clId="{EEA66083-B9FA-4442-8619-96571FFC7AD5}" dt="2021-11-02T17:59:54.449" v="70"/>
        <pc:sldMkLst>
          <pc:docMk/>
          <pc:sldMk cId="1351133622" sldId="665"/>
        </pc:sldMkLst>
      </pc:sldChg>
      <pc:sldChg chg="add">
        <pc:chgData name="David Quigley" userId="b7ec41d0611c9278" providerId="LiveId" clId="{EEA66083-B9FA-4442-8619-96571FFC7AD5}" dt="2021-11-02T17:59:54.449" v="70"/>
        <pc:sldMkLst>
          <pc:docMk/>
          <pc:sldMk cId="2026119795" sldId="666"/>
        </pc:sldMkLst>
      </pc:sldChg>
      <pc:sldChg chg="add">
        <pc:chgData name="David Quigley" userId="b7ec41d0611c9278" providerId="LiveId" clId="{EEA66083-B9FA-4442-8619-96571FFC7AD5}" dt="2021-11-02T17:59:54.449" v="70"/>
        <pc:sldMkLst>
          <pc:docMk/>
          <pc:sldMk cId="2212744227" sldId="667"/>
        </pc:sldMkLst>
      </pc:sldChg>
      <pc:sldChg chg="addSp add">
        <pc:chgData name="David Quigley" userId="b7ec41d0611c9278" providerId="LiveId" clId="{EEA66083-B9FA-4442-8619-96571FFC7AD5}" dt="2021-11-04T23:11:05.650" v="537"/>
        <pc:sldMkLst>
          <pc:docMk/>
          <pc:sldMk cId="623472157" sldId="668"/>
        </pc:sldMkLst>
        <pc:inkChg chg="add">
          <ac:chgData name="David Quigley" userId="b7ec41d0611c9278" providerId="LiveId" clId="{EEA66083-B9FA-4442-8619-96571FFC7AD5}" dt="2021-11-04T23:11:05.650" v="537"/>
          <ac:inkMkLst>
            <pc:docMk/>
            <pc:sldMk cId="623472157" sldId="668"/>
            <ac:inkMk id="4" creationId="{FA7F2453-9A3E-4BEE-AB68-A4503CC3CC57}"/>
          </ac:inkMkLst>
        </pc:inkChg>
      </pc:sldChg>
      <pc:sldChg chg="add">
        <pc:chgData name="David Quigley" userId="b7ec41d0611c9278" providerId="LiveId" clId="{EEA66083-B9FA-4442-8619-96571FFC7AD5}" dt="2021-11-02T17:59:54.449" v="70"/>
        <pc:sldMkLst>
          <pc:docMk/>
          <pc:sldMk cId="814578496" sldId="669"/>
        </pc:sldMkLst>
      </pc:sldChg>
      <pc:sldChg chg="add">
        <pc:chgData name="David Quigley" userId="b7ec41d0611c9278" providerId="LiveId" clId="{EEA66083-B9FA-4442-8619-96571FFC7AD5}" dt="2021-11-02T17:59:54.449" v="70"/>
        <pc:sldMkLst>
          <pc:docMk/>
          <pc:sldMk cId="3360034449" sldId="671"/>
        </pc:sldMkLst>
      </pc:sldChg>
      <pc:sldChg chg="addSp add">
        <pc:chgData name="David Quigley" userId="b7ec41d0611c9278" providerId="LiveId" clId="{EEA66083-B9FA-4442-8619-96571FFC7AD5}" dt="2021-11-04T23:11:05.650" v="537"/>
        <pc:sldMkLst>
          <pc:docMk/>
          <pc:sldMk cId="3234537019" sldId="672"/>
        </pc:sldMkLst>
        <pc:inkChg chg="add">
          <ac:chgData name="David Quigley" userId="b7ec41d0611c9278" providerId="LiveId" clId="{EEA66083-B9FA-4442-8619-96571FFC7AD5}" dt="2021-11-04T23:11:05.650" v="537"/>
          <ac:inkMkLst>
            <pc:docMk/>
            <pc:sldMk cId="3234537019" sldId="672"/>
            <ac:inkMk id="5" creationId="{3E1BAE93-E08C-48C7-B977-CDCE67B5EBDF}"/>
          </ac:inkMkLst>
        </pc:inkChg>
      </pc:sldChg>
      <pc:sldChg chg="add">
        <pc:chgData name="David Quigley" userId="b7ec41d0611c9278" providerId="LiveId" clId="{EEA66083-B9FA-4442-8619-96571FFC7AD5}" dt="2021-11-02T17:59:54.449" v="70"/>
        <pc:sldMkLst>
          <pc:docMk/>
          <pc:sldMk cId="3555534510" sldId="673"/>
        </pc:sldMkLst>
      </pc:sldChg>
      <pc:sldChg chg="add">
        <pc:chgData name="David Quigley" userId="b7ec41d0611c9278" providerId="LiveId" clId="{EEA66083-B9FA-4442-8619-96571FFC7AD5}" dt="2021-11-02T17:59:54.449" v="70"/>
        <pc:sldMkLst>
          <pc:docMk/>
          <pc:sldMk cId="3714186912" sldId="674"/>
        </pc:sldMkLst>
      </pc:sldChg>
      <pc:sldChg chg="add">
        <pc:chgData name="David Quigley" userId="b7ec41d0611c9278" providerId="LiveId" clId="{EEA66083-B9FA-4442-8619-96571FFC7AD5}" dt="2021-11-02T17:59:54.449" v="70"/>
        <pc:sldMkLst>
          <pc:docMk/>
          <pc:sldMk cId="1058790709" sldId="676"/>
        </pc:sldMkLst>
      </pc:sldChg>
      <pc:sldChg chg="add">
        <pc:chgData name="David Quigley" userId="b7ec41d0611c9278" providerId="LiveId" clId="{EEA66083-B9FA-4442-8619-96571FFC7AD5}" dt="2021-11-02T17:59:54.449" v="70"/>
        <pc:sldMkLst>
          <pc:docMk/>
          <pc:sldMk cId="986848697" sldId="677"/>
        </pc:sldMkLst>
      </pc:sldChg>
      <pc:sldChg chg="addSp add">
        <pc:chgData name="David Quigley" userId="b7ec41d0611c9278" providerId="LiveId" clId="{EEA66083-B9FA-4442-8619-96571FFC7AD5}" dt="2021-11-04T23:11:05.650" v="537"/>
        <pc:sldMkLst>
          <pc:docMk/>
          <pc:sldMk cId="4049935303" sldId="678"/>
        </pc:sldMkLst>
        <pc:inkChg chg="add">
          <ac:chgData name="David Quigley" userId="b7ec41d0611c9278" providerId="LiveId" clId="{EEA66083-B9FA-4442-8619-96571FFC7AD5}" dt="2021-11-04T23:11:05.650" v="537"/>
          <ac:inkMkLst>
            <pc:docMk/>
            <pc:sldMk cId="4049935303" sldId="678"/>
            <ac:inkMk id="5" creationId="{72F98859-C9AB-497B-A3E0-ED38D741FFA5}"/>
          </ac:inkMkLst>
        </pc:inkChg>
      </pc:sldChg>
      <pc:sldChg chg="add">
        <pc:chgData name="David Quigley" userId="b7ec41d0611c9278" providerId="LiveId" clId="{EEA66083-B9FA-4442-8619-96571FFC7AD5}" dt="2021-11-02T17:59:54.449" v="70"/>
        <pc:sldMkLst>
          <pc:docMk/>
          <pc:sldMk cId="3551489198" sldId="679"/>
        </pc:sldMkLst>
      </pc:sldChg>
      <pc:sldChg chg="addSp add">
        <pc:chgData name="David Quigley" userId="b7ec41d0611c9278" providerId="LiveId" clId="{EEA66083-B9FA-4442-8619-96571FFC7AD5}" dt="2021-11-04T23:11:05.650" v="537"/>
        <pc:sldMkLst>
          <pc:docMk/>
          <pc:sldMk cId="4270780987" sldId="680"/>
        </pc:sldMkLst>
        <pc:inkChg chg="add">
          <ac:chgData name="David Quigley" userId="b7ec41d0611c9278" providerId="LiveId" clId="{EEA66083-B9FA-4442-8619-96571FFC7AD5}" dt="2021-11-04T23:11:05.650" v="537"/>
          <ac:inkMkLst>
            <pc:docMk/>
            <pc:sldMk cId="4270780987" sldId="680"/>
            <ac:inkMk id="5" creationId="{3879B5E9-E51D-48D7-BE81-84AF9773EAFA}"/>
          </ac:inkMkLst>
        </pc:inkChg>
      </pc:sldChg>
      <pc:sldChg chg="add">
        <pc:chgData name="David Quigley" userId="b7ec41d0611c9278" providerId="LiveId" clId="{EEA66083-B9FA-4442-8619-96571FFC7AD5}" dt="2021-11-02T17:59:54.449" v="70"/>
        <pc:sldMkLst>
          <pc:docMk/>
          <pc:sldMk cId="2924717259" sldId="681"/>
        </pc:sldMkLst>
      </pc:sldChg>
      <pc:sldChg chg="addSp">
        <pc:chgData name="David Quigley" userId="b7ec41d0611c9278" providerId="LiveId" clId="{EEA66083-B9FA-4442-8619-96571FFC7AD5}" dt="2021-11-02T23:09:34.617" v="95"/>
        <pc:sldMkLst>
          <pc:docMk/>
          <pc:sldMk cId="2192113134" sldId="692"/>
        </pc:sldMkLst>
        <pc:inkChg chg="add">
          <ac:chgData name="David Quigley" userId="b7ec41d0611c9278" providerId="LiveId" clId="{EEA66083-B9FA-4442-8619-96571FFC7AD5}" dt="2021-11-02T23:09:34.617" v="95"/>
          <ac:inkMkLst>
            <pc:docMk/>
            <pc:sldMk cId="2192113134" sldId="692"/>
            <ac:inkMk id="4" creationId="{C6D17A3E-FD98-4AD8-AE61-3875F5648D19}"/>
          </ac:inkMkLst>
        </pc:inkChg>
      </pc:sldChg>
      <pc:sldChg chg="del">
        <pc:chgData name="David Quigley" userId="b7ec41d0611c9278" providerId="LiveId" clId="{EEA66083-B9FA-4442-8619-96571FFC7AD5}" dt="2021-11-02T17:59:24.581" v="69" actId="47"/>
        <pc:sldMkLst>
          <pc:docMk/>
          <pc:sldMk cId="1060845867" sldId="693"/>
        </pc:sldMkLst>
      </pc:sldChg>
      <pc:sldChg chg="add">
        <pc:chgData name="David Quigley" userId="b7ec41d0611c9278" providerId="LiveId" clId="{EEA66083-B9FA-4442-8619-96571FFC7AD5}" dt="2021-11-02T17:59:54.449" v="70"/>
        <pc:sldMkLst>
          <pc:docMk/>
          <pc:sldMk cId="3750657373" sldId="694"/>
        </pc:sldMkLst>
      </pc:sldChg>
      <pc:sldChg chg="add">
        <pc:chgData name="David Quigley" userId="b7ec41d0611c9278" providerId="LiveId" clId="{EEA66083-B9FA-4442-8619-96571FFC7AD5}" dt="2021-11-02T17:59:54.449" v="70"/>
        <pc:sldMkLst>
          <pc:docMk/>
          <pc:sldMk cId="516667985" sldId="695"/>
        </pc:sldMkLst>
      </pc:sldChg>
      <pc:sldChg chg="add">
        <pc:chgData name="David Quigley" userId="b7ec41d0611c9278" providerId="LiveId" clId="{EEA66083-B9FA-4442-8619-96571FFC7AD5}" dt="2021-11-02T17:59:54.449" v="70"/>
        <pc:sldMkLst>
          <pc:docMk/>
          <pc:sldMk cId="685493209" sldId="697"/>
        </pc:sldMkLst>
      </pc:sldChg>
      <pc:sldChg chg="add">
        <pc:chgData name="David Quigley" userId="b7ec41d0611c9278" providerId="LiveId" clId="{EEA66083-B9FA-4442-8619-96571FFC7AD5}" dt="2021-11-02T17:59:54.449" v="70"/>
        <pc:sldMkLst>
          <pc:docMk/>
          <pc:sldMk cId="3119289411" sldId="698"/>
        </pc:sldMkLst>
      </pc:sldChg>
      <pc:sldChg chg="addSp add">
        <pc:chgData name="David Quigley" userId="b7ec41d0611c9278" providerId="LiveId" clId="{EEA66083-B9FA-4442-8619-96571FFC7AD5}" dt="2021-11-04T23:11:05.650" v="537"/>
        <pc:sldMkLst>
          <pc:docMk/>
          <pc:sldMk cId="2048638805" sldId="699"/>
        </pc:sldMkLst>
        <pc:inkChg chg="add">
          <ac:chgData name="David Quigley" userId="b7ec41d0611c9278" providerId="LiveId" clId="{EEA66083-B9FA-4442-8619-96571FFC7AD5}" dt="2021-11-04T23:11:05.650" v="537"/>
          <ac:inkMkLst>
            <pc:docMk/>
            <pc:sldMk cId="2048638805" sldId="699"/>
            <ac:inkMk id="2" creationId="{BF8D83D5-95B4-4930-8C74-6215195C8F2A}"/>
          </ac:inkMkLst>
        </pc:inkChg>
      </pc:sldChg>
      <pc:sldChg chg="add">
        <pc:chgData name="David Quigley" userId="b7ec41d0611c9278" providerId="LiveId" clId="{EEA66083-B9FA-4442-8619-96571FFC7AD5}" dt="2021-11-02T17:59:54.449" v="70"/>
        <pc:sldMkLst>
          <pc:docMk/>
          <pc:sldMk cId="2391845940" sldId="700"/>
        </pc:sldMkLst>
      </pc:sldChg>
      <pc:sldChg chg="add">
        <pc:chgData name="David Quigley" userId="b7ec41d0611c9278" providerId="LiveId" clId="{EEA66083-B9FA-4442-8619-96571FFC7AD5}" dt="2021-11-02T17:59:54.449" v="70"/>
        <pc:sldMkLst>
          <pc:docMk/>
          <pc:sldMk cId="4054705992" sldId="702"/>
        </pc:sldMkLst>
      </pc:sldChg>
      <pc:sldChg chg="add">
        <pc:chgData name="David Quigley" userId="b7ec41d0611c9278" providerId="LiveId" clId="{EEA66083-B9FA-4442-8619-96571FFC7AD5}" dt="2021-11-02T17:59:54.449" v="70"/>
        <pc:sldMkLst>
          <pc:docMk/>
          <pc:sldMk cId="1880406542" sldId="703"/>
        </pc:sldMkLst>
      </pc:sldChg>
      <pc:sldChg chg="add">
        <pc:chgData name="David Quigley" userId="b7ec41d0611c9278" providerId="LiveId" clId="{EEA66083-B9FA-4442-8619-96571FFC7AD5}" dt="2021-11-02T17:59:54.449" v="70"/>
        <pc:sldMkLst>
          <pc:docMk/>
          <pc:sldMk cId="1129291912" sldId="704"/>
        </pc:sldMkLst>
      </pc:sldChg>
      <pc:sldChg chg="modSp add">
        <pc:chgData name="David Quigley" userId="b7ec41d0611c9278" providerId="LiveId" clId="{EEA66083-B9FA-4442-8619-96571FFC7AD5}" dt="2021-11-02T18:03:32.683" v="94" actId="20577"/>
        <pc:sldMkLst>
          <pc:docMk/>
          <pc:sldMk cId="2724427165" sldId="705"/>
        </pc:sldMkLst>
        <pc:spChg chg="mod">
          <ac:chgData name="David Quigley" userId="b7ec41d0611c9278" providerId="LiveId" clId="{EEA66083-B9FA-4442-8619-96571FFC7AD5}" dt="2021-11-02T18:03:32.683" v="94" actId="20577"/>
          <ac:spMkLst>
            <pc:docMk/>
            <pc:sldMk cId="2724427165" sldId="705"/>
            <ac:spMk id="3" creationId="{43B3C3C5-0B26-43DF-9C6B-24ED377D0C46}"/>
          </ac:spMkLst>
        </pc:spChg>
      </pc:sldChg>
      <pc:sldChg chg="addSp add">
        <pc:chgData name="David Quigley" userId="b7ec41d0611c9278" providerId="LiveId" clId="{EEA66083-B9FA-4442-8619-96571FFC7AD5}" dt="2021-11-04T23:11:05.650" v="537"/>
        <pc:sldMkLst>
          <pc:docMk/>
          <pc:sldMk cId="2956237431" sldId="706"/>
        </pc:sldMkLst>
        <pc:inkChg chg="add">
          <ac:chgData name="David Quigley" userId="b7ec41d0611c9278" providerId="LiveId" clId="{EEA66083-B9FA-4442-8619-96571FFC7AD5}" dt="2021-11-04T23:11:05.650" v="537"/>
          <ac:inkMkLst>
            <pc:docMk/>
            <pc:sldMk cId="2956237431" sldId="706"/>
            <ac:inkMk id="5" creationId="{256D5F60-2755-4294-89CE-ABFFBCD13E3E}"/>
          </ac:inkMkLst>
        </pc:inkChg>
      </pc:sldChg>
      <pc:sldChg chg="add">
        <pc:chgData name="David Quigley" userId="b7ec41d0611c9278" providerId="LiveId" clId="{EEA66083-B9FA-4442-8619-96571FFC7AD5}" dt="2021-11-02T17:59:54.449" v="70"/>
        <pc:sldMkLst>
          <pc:docMk/>
          <pc:sldMk cId="223869672" sldId="707"/>
        </pc:sldMkLst>
      </pc:sldChg>
      <pc:sldChg chg="addSp add">
        <pc:chgData name="David Quigley" userId="b7ec41d0611c9278" providerId="LiveId" clId="{EEA66083-B9FA-4442-8619-96571FFC7AD5}" dt="2021-11-04T23:11:05.650" v="537"/>
        <pc:sldMkLst>
          <pc:docMk/>
          <pc:sldMk cId="3118528083" sldId="708"/>
        </pc:sldMkLst>
        <pc:inkChg chg="add">
          <ac:chgData name="David Quigley" userId="b7ec41d0611c9278" providerId="LiveId" clId="{EEA66083-B9FA-4442-8619-96571FFC7AD5}" dt="2021-11-04T23:11:05.650" v="537"/>
          <ac:inkMkLst>
            <pc:docMk/>
            <pc:sldMk cId="3118528083" sldId="708"/>
            <ac:inkMk id="2" creationId="{D790D66F-B414-46A3-9EF2-DD025FF111FD}"/>
          </ac:inkMkLst>
        </pc:inkChg>
      </pc:sldChg>
      <pc:sldChg chg="add">
        <pc:chgData name="David Quigley" userId="b7ec41d0611c9278" providerId="LiveId" clId="{EEA66083-B9FA-4442-8619-96571FFC7AD5}" dt="2021-11-02T17:59:54.449" v="70"/>
        <pc:sldMkLst>
          <pc:docMk/>
          <pc:sldMk cId="2625353892" sldId="709"/>
        </pc:sldMkLst>
      </pc:sldChg>
      <pc:sldChg chg="addSp add">
        <pc:chgData name="David Quigley" userId="b7ec41d0611c9278" providerId="LiveId" clId="{EEA66083-B9FA-4442-8619-96571FFC7AD5}" dt="2021-11-04T23:11:05.650" v="537"/>
        <pc:sldMkLst>
          <pc:docMk/>
          <pc:sldMk cId="3377479782" sldId="710"/>
        </pc:sldMkLst>
        <pc:inkChg chg="add">
          <ac:chgData name="David Quigley" userId="b7ec41d0611c9278" providerId="LiveId" clId="{EEA66083-B9FA-4442-8619-96571FFC7AD5}" dt="2021-11-04T23:11:05.650" v="537"/>
          <ac:inkMkLst>
            <pc:docMk/>
            <pc:sldMk cId="3377479782" sldId="710"/>
            <ac:inkMk id="2" creationId="{D962EA9B-3A26-495E-8F04-25CC60961E22}"/>
          </ac:inkMkLst>
        </pc:inkChg>
      </pc:sldChg>
      <pc:sldChg chg="addSp add">
        <pc:chgData name="David Quigley" userId="b7ec41d0611c9278" providerId="LiveId" clId="{EEA66083-B9FA-4442-8619-96571FFC7AD5}" dt="2021-11-04T23:11:05.650" v="537"/>
        <pc:sldMkLst>
          <pc:docMk/>
          <pc:sldMk cId="700133100" sldId="711"/>
        </pc:sldMkLst>
        <pc:inkChg chg="add">
          <ac:chgData name="David Quigley" userId="b7ec41d0611c9278" providerId="LiveId" clId="{EEA66083-B9FA-4442-8619-96571FFC7AD5}" dt="2021-11-04T23:11:05.650" v="537"/>
          <ac:inkMkLst>
            <pc:docMk/>
            <pc:sldMk cId="700133100" sldId="711"/>
            <ac:inkMk id="5" creationId="{DE414A79-B170-401D-94E4-1BA2544D3852}"/>
          </ac:inkMkLst>
        </pc:inkChg>
      </pc:sldChg>
      <pc:sldChg chg="add">
        <pc:chgData name="David Quigley" userId="b7ec41d0611c9278" providerId="LiveId" clId="{EEA66083-B9FA-4442-8619-96571FFC7AD5}" dt="2021-11-02T17:59:54.449" v="70"/>
        <pc:sldMkLst>
          <pc:docMk/>
          <pc:sldMk cId="1550816490" sldId="712"/>
        </pc:sldMkLst>
      </pc:sldChg>
      <pc:sldChg chg="del">
        <pc:chgData name="David Quigley" userId="b7ec41d0611c9278" providerId="LiveId" clId="{EEA66083-B9FA-4442-8619-96571FFC7AD5}" dt="2021-11-02T17:59:24.581" v="69" actId="47"/>
        <pc:sldMkLst>
          <pc:docMk/>
          <pc:sldMk cId="601480276" sldId="801"/>
        </pc:sldMkLst>
      </pc:sldChg>
      <pc:sldChg chg="addSp modSp mod">
        <pc:chgData name="David Quigley" userId="b7ec41d0611c9278" providerId="LiveId" clId="{EEA66083-B9FA-4442-8619-96571FFC7AD5}" dt="2021-11-02T23:09:34.617" v="95"/>
        <pc:sldMkLst>
          <pc:docMk/>
          <pc:sldMk cId="329275456" sldId="909"/>
        </pc:sldMkLst>
        <pc:spChg chg="mod">
          <ac:chgData name="David Quigley" userId="b7ec41d0611c9278" providerId="LiveId" clId="{EEA66083-B9FA-4442-8619-96571FFC7AD5}" dt="2021-11-02T17:58:40.166" v="67" actId="20577"/>
          <ac:spMkLst>
            <pc:docMk/>
            <pc:sldMk cId="329275456" sldId="909"/>
            <ac:spMk id="6" creationId="{10CD91F3-EF7D-4A29-BDFD-FD0A81FD746C}"/>
          </ac:spMkLst>
        </pc:spChg>
        <pc:inkChg chg="add">
          <ac:chgData name="David Quigley" userId="b7ec41d0611c9278" providerId="LiveId" clId="{EEA66083-B9FA-4442-8619-96571FFC7AD5}" dt="2021-11-02T23:09:34.617" v="95"/>
          <ac:inkMkLst>
            <pc:docMk/>
            <pc:sldMk cId="329275456" sldId="909"/>
            <ac:inkMk id="2" creationId="{2E1F7E78-9AC2-467D-87B1-CDCCF63CADB9}"/>
          </ac:inkMkLst>
        </pc:inkChg>
      </pc:sldChg>
      <pc:sldChg chg="del">
        <pc:chgData name="David Quigley" userId="b7ec41d0611c9278" providerId="LiveId" clId="{EEA66083-B9FA-4442-8619-96571FFC7AD5}" dt="2021-11-02T17:59:24.581" v="69" actId="47"/>
        <pc:sldMkLst>
          <pc:docMk/>
          <pc:sldMk cId="306498053" sldId="934"/>
        </pc:sldMkLst>
      </pc:sldChg>
      <pc:sldChg chg="del">
        <pc:chgData name="David Quigley" userId="b7ec41d0611c9278" providerId="LiveId" clId="{EEA66083-B9FA-4442-8619-96571FFC7AD5}" dt="2021-11-02T17:59:24.581" v="69" actId="47"/>
        <pc:sldMkLst>
          <pc:docMk/>
          <pc:sldMk cId="3957987272" sldId="935"/>
        </pc:sldMkLst>
      </pc:sldChg>
      <pc:sldChg chg="del">
        <pc:chgData name="David Quigley" userId="b7ec41d0611c9278" providerId="LiveId" clId="{EEA66083-B9FA-4442-8619-96571FFC7AD5}" dt="2021-11-02T17:59:24.581" v="69" actId="47"/>
        <pc:sldMkLst>
          <pc:docMk/>
          <pc:sldMk cId="3209753158" sldId="936"/>
        </pc:sldMkLst>
      </pc:sldChg>
      <pc:sldChg chg="del">
        <pc:chgData name="David Quigley" userId="b7ec41d0611c9278" providerId="LiveId" clId="{EEA66083-B9FA-4442-8619-96571FFC7AD5}" dt="2021-11-02T17:59:24.581" v="69" actId="47"/>
        <pc:sldMkLst>
          <pc:docMk/>
          <pc:sldMk cId="52462714" sldId="939"/>
        </pc:sldMkLst>
      </pc:sldChg>
      <pc:sldChg chg="del">
        <pc:chgData name="David Quigley" userId="b7ec41d0611c9278" providerId="LiveId" clId="{EEA66083-B9FA-4442-8619-96571FFC7AD5}" dt="2021-11-02T17:59:24.581" v="69" actId="47"/>
        <pc:sldMkLst>
          <pc:docMk/>
          <pc:sldMk cId="2292916928" sldId="940"/>
        </pc:sldMkLst>
      </pc:sldChg>
      <pc:sldChg chg="del">
        <pc:chgData name="David Quigley" userId="b7ec41d0611c9278" providerId="LiveId" clId="{EEA66083-B9FA-4442-8619-96571FFC7AD5}" dt="2021-11-02T17:59:24.581" v="69" actId="47"/>
        <pc:sldMkLst>
          <pc:docMk/>
          <pc:sldMk cId="1904235366" sldId="941"/>
        </pc:sldMkLst>
      </pc:sldChg>
      <pc:sldChg chg="del">
        <pc:chgData name="David Quigley" userId="b7ec41d0611c9278" providerId="LiveId" clId="{EEA66083-B9FA-4442-8619-96571FFC7AD5}" dt="2021-11-02T17:59:24.581" v="69" actId="47"/>
        <pc:sldMkLst>
          <pc:docMk/>
          <pc:sldMk cId="2466543249" sldId="942"/>
        </pc:sldMkLst>
      </pc:sldChg>
      <pc:sldChg chg="del">
        <pc:chgData name="David Quigley" userId="b7ec41d0611c9278" providerId="LiveId" clId="{EEA66083-B9FA-4442-8619-96571FFC7AD5}" dt="2021-11-02T17:59:24.581" v="69" actId="47"/>
        <pc:sldMkLst>
          <pc:docMk/>
          <pc:sldMk cId="748211542" sldId="943"/>
        </pc:sldMkLst>
      </pc:sldChg>
      <pc:sldChg chg="del">
        <pc:chgData name="David Quigley" userId="b7ec41d0611c9278" providerId="LiveId" clId="{EEA66083-B9FA-4442-8619-96571FFC7AD5}" dt="2021-11-02T17:59:24.581" v="69" actId="47"/>
        <pc:sldMkLst>
          <pc:docMk/>
          <pc:sldMk cId="907381878" sldId="944"/>
        </pc:sldMkLst>
      </pc:sldChg>
      <pc:sldChg chg="del">
        <pc:chgData name="David Quigley" userId="b7ec41d0611c9278" providerId="LiveId" clId="{EEA66083-B9FA-4442-8619-96571FFC7AD5}" dt="2021-11-02T17:58:50.716" v="68" actId="47"/>
        <pc:sldMkLst>
          <pc:docMk/>
          <pc:sldMk cId="2689561108" sldId="945"/>
        </pc:sldMkLst>
      </pc:sldChg>
      <pc:sldChg chg="del">
        <pc:chgData name="David Quigley" userId="b7ec41d0611c9278" providerId="LiveId" clId="{EEA66083-B9FA-4442-8619-96571FFC7AD5}" dt="2021-11-02T17:59:24.581" v="69" actId="47"/>
        <pc:sldMkLst>
          <pc:docMk/>
          <pc:sldMk cId="3299769914" sldId="946"/>
        </pc:sldMkLst>
      </pc:sldChg>
      <pc:sldChg chg="del">
        <pc:chgData name="David Quigley" userId="b7ec41d0611c9278" providerId="LiveId" clId="{EEA66083-B9FA-4442-8619-96571FFC7AD5}" dt="2021-11-02T17:59:24.581" v="69" actId="47"/>
        <pc:sldMkLst>
          <pc:docMk/>
          <pc:sldMk cId="1911441144" sldId="947"/>
        </pc:sldMkLst>
      </pc:sldChg>
      <pc:sldChg chg="del">
        <pc:chgData name="David Quigley" userId="b7ec41d0611c9278" providerId="LiveId" clId="{EEA66083-B9FA-4442-8619-96571FFC7AD5}" dt="2021-11-02T17:59:24.581" v="69" actId="47"/>
        <pc:sldMkLst>
          <pc:docMk/>
          <pc:sldMk cId="3330169905" sldId="948"/>
        </pc:sldMkLst>
      </pc:sldChg>
      <pc:sldChg chg="del">
        <pc:chgData name="David Quigley" userId="b7ec41d0611c9278" providerId="LiveId" clId="{EEA66083-B9FA-4442-8619-96571FFC7AD5}" dt="2021-11-02T17:59:24.581" v="69" actId="47"/>
        <pc:sldMkLst>
          <pc:docMk/>
          <pc:sldMk cId="154636239" sldId="949"/>
        </pc:sldMkLst>
      </pc:sldChg>
      <pc:sldChg chg="del">
        <pc:chgData name="David Quigley" userId="b7ec41d0611c9278" providerId="LiveId" clId="{EEA66083-B9FA-4442-8619-96571FFC7AD5}" dt="2021-11-02T17:59:24.581" v="69" actId="47"/>
        <pc:sldMkLst>
          <pc:docMk/>
          <pc:sldMk cId="685227601" sldId="950"/>
        </pc:sldMkLst>
      </pc:sldChg>
      <pc:sldChg chg="del">
        <pc:chgData name="David Quigley" userId="b7ec41d0611c9278" providerId="LiveId" clId="{EEA66083-B9FA-4442-8619-96571FFC7AD5}" dt="2021-11-02T17:59:24.581" v="69" actId="47"/>
        <pc:sldMkLst>
          <pc:docMk/>
          <pc:sldMk cId="1377022223" sldId="951"/>
        </pc:sldMkLst>
      </pc:sldChg>
      <pc:sldChg chg="del">
        <pc:chgData name="David Quigley" userId="b7ec41d0611c9278" providerId="LiveId" clId="{EEA66083-B9FA-4442-8619-96571FFC7AD5}" dt="2021-11-02T17:59:24.581" v="69" actId="47"/>
        <pc:sldMkLst>
          <pc:docMk/>
          <pc:sldMk cId="2483368725" sldId="952"/>
        </pc:sldMkLst>
      </pc:sldChg>
      <pc:sldChg chg="del">
        <pc:chgData name="David Quigley" userId="b7ec41d0611c9278" providerId="LiveId" clId="{EEA66083-B9FA-4442-8619-96571FFC7AD5}" dt="2021-11-02T17:59:24.581" v="69" actId="47"/>
        <pc:sldMkLst>
          <pc:docMk/>
          <pc:sldMk cId="2625926529" sldId="953"/>
        </pc:sldMkLst>
      </pc:sldChg>
      <pc:sldChg chg="del">
        <pc:chgData name="David Quigley" userId="b7ec41d0611c9278" providerId="LiveId" clId="{EEA66083-B9FA-4442-8619-96571FFC7AD5}" dt="2021-11-02T17:59:24.581" v="69" actId="47"/>
        <pc:sldMkLst>
          <pc:docMk/>
          <pc:sldMk cId="1510000047" sldId="954"/>
        </pc:sldMkLst>
      </pc:sldChg>
      <pc:sldChg chg="del">
        <pc:chgData name="David Quigley" userId="b7ec41d0611c9278" providerId="LiveId" clId="{EEA66083-B9FA-4442-8619-96571FFC7AD5}" dt="2021-11-02T17:59:24.581" v="69" actId="47"/>
        <pc:sldMkLst>
          <pc:docMk/>
          <pc:sldMk cId="2743237030" sldId="955"/>
        </pc:sldMkLst>
      </pc:sldChg>
      <pc:sldChg chg="addSp">
        <pc:chgData name="David Quigley" userId="b7ec41d0611c9278" providerId="LiveId" clId="{EEA66083-B9FA-4442-8619-96571FFC7AD5}" dt="2021-11-02T23:09:34.617" v="95"/>
        <pc:sldMkLst>
          <pc:docMk/>
          <pc:sldMk cId="485308378" sldId="957"/>
        </pc:sldMkLst>
        <pc:inkChg chg="add">
          <ac:chgData name="David Quigley" userId="b7ec41d0611c9278" providerId="LiveId" clId="{EEA66083-B9FA-4442-8619-96571FFC7AD5}" dt="2021-11-02T23:09:34.617" v="95"/>
          <ac:inkMkLst>
            <pc:docMk/>
            <pc:sldMk cId="485308378" sldId="957"/>
            <ac:inkMk id="5" creationId="{C9BAA511-8C17-47EE-9A36-5A3666DBFB52}"/>
          </ac:inkMkLst>
        </pc:inkChg>
      </pc:sldChg>
      <pc:sldChg chg="addSp">
        <pc:chgData name="David Quigley" userId="b7ec41d0611c9278" providerId="LiveId" clId="{EEA66083-B9FA-4442-8619-96571FFC7AD5}" dt="2021-11-02T23:09:34.617" v="95"/>
        <pc:sldMkLst>
          <pc:docMk/>
          <pc:sldMk cId="962071890" sldId="959"/>
        </pc:sldMkLst>
        <pc:inkChg chg="add">
          <ac:chgData name="David Quigley" userId="b7ec41d0611c9278" providerId="LiveId" clId="{EEA66083-B9FA-4442-8619-96571FFC7AD5}" dt="2021-11-02T23:09:34.617" v="95"/>
          <ac:inkMkLst>
            <pc:docMk/>
            <pc:sldMk cId="962071890" sldId="959"/>
            <ac:inkMk id="5" creationId="{BE3FF418-6499-427A-A4AA-80BDE84CD49F}"/>
          </ac:inkMkLst>
        </pc:inkChg>
      </pc:sldChg>
      <pc:sldChg chg="addSp">
        <pc:chgData name="David Quigley" userId="b7ec41d0611c9278" providerId="LiveId" clId="{EEA66083-B9FA-4442-8619-96571FFC7AD5}" dt="2021-11-02T23:09:34.617" v="95"/>
        <pc:sldMkLst>
          <pc:docMk/>
          <pc:sldMk cId="1390539291" sldId="961"/>
        </pc:sldMkLst>
        <pc:inkChg chg="add">
          <ac:chgData name="David Quigley" userId="b7ec41d0611c9278" providerId="LiveId" clId="{EEA66083-B9FA-4442-8619-96571FFC7AD5}" dt="2021-11-02T23:09:34.617" v="95"/>
          <ac:inkMkLst>
            <pc:docMk/>
            <pc:sldMk cId="1390539291" sldId="961"/>
            <ac:inkMk id="5" creationId="{1846D4B4-C930-4C0C-8A11-77C77B9B8ECC}"/>
          </ac:inkMkLst>
        </pc:inkChg>
      </pc:sldChg>
      <pc:sldChg chg="addSp">
        <pc:chgData name="David Quigley" userId="b7ec41d0611c9278" providerId="LiveId" clId="{EEA66083-B9FA-4442-8619-96571FFC7AD5}" dt="2021-11-02T23:09:34.617" v="95"/>
        <pc:sldMkLst>
          <pc:docMk/>
          <pc:sldMk cId="2452775585" sldId="968"/>
        </pc:sldMkLst>
        <pc:inkChg chg="add">
          <ac:chgData name="David Quigley" userId="b7ec41d0611c9278" providerId="LiveId" clId="{EEA66083-B9FA-4442-8619-96571FFC7AD5}" dt="2021-11-02T23:09:34.617" v="95"/>
          <ac:inkMkLst>
            <pc:docMk/>
            <pc:sldMk cId="2452775585" sldId="968"/>
            <ac:inkMk id="5" creationId="{13C912FC-EC54-4F9F-A424-224B6AEF2276}"/>
          </ac:inkMkLst>
        </pc:inkChg>
      </pc:sldChg>
      <pc:sldChg chg="addSp">
        <pc:chgData name="David Quigley" userId="b7ec41d0611c9278" providerId="LiveId" clId="{EEA66083-B9FA-4442-8619-96571FFC7AD5}" dt="2021-11-02T23:09:34.617" v="95"/>
        <pc:sldMkLst>
          <pc:docMk/>
          <pc:sldMk cId="2653407937" sldId="976"/>
        </pc:sldMkLst>
        <pc:inkChg chg="add">
          <ac:chgData name="David Quigley" userId="b7ec41d0611c9278" providerId="LiveId" clId="{EEA66083-B9FA-4442-8619-96571FFC7AD5}" dt="2021-11-02T23:09:34.617" v="95"/>
          <ac:inkMkLst>
            <pc:docMk/>
            <pc:sldMk cId="2653407937" sldId="976"/>
            <ac:inkMk id="5" creationId="{2468D7A4-A14A-4006-813D-A55525235CAC}"/>
          </ac:inkMkLst>
        </pc:inkChg>
      </pc:sldChg>
      <pc:sldChg chg="addSp">
        <pc:chgData name="David Quigley" userId="b7ec41d0611c9278" providerId="LiveId" clId="{EEA66083-B9FA-4442-8619-96571FFC7AD5}" dt="2021-11-02T23:09:34.617" v="95"/>
        <pc:sldMkLst>
          <pc:docMk/>
          <pc:sldMk cId="3216189313" sldId="978"/>
        </pc:sldMkLst>
        <pc:inkChg chg="add">
          <ac:chgData name="David Quigley" userId="b7ec41d0611c9278" providerId="LiveId" clId="{EEA66083-B9FA-4442-8619-96571FFC7AD5}" dt="2021-11-02T23:09:34.617" v="95"/>
          <ac:inkMkLst>
            <pc:docMk/>
            <pc:sldMk cId="3216189313" sldId="978"/>
            <ac:inkMk id="5" creationId="{085DCC2C-85F4-4104-A19F-03503F126B2A}"/>
          </ac:inkMkLst>
        </pc:inkChg>
      </pc:sldChg>
      <pc:sldChg chg="addSp">
        <pc:chgData name="David Quigley" userId="b7ec41d0611c9278" providerId="LiveId" clId="{EEA66083-B9FA-4442-8619-96571FFC7AD5}" dt="2021-11-02T23:09:34.617" v="95"/>
        <pc:sldMkLst>
          <pc:docMk/>
          <pc:sldMk cId="1945689385" sldId="979"/>
        </pc:sldMkLst>
        <pc:inkChg chg="add">
          <ac:chgData name="David Quigley" userId="b7ec41d0611c9278" providerId="LiveId" clId="{EEA66083-B9FA-4442-8619-96571FFC7AD5}" dt="2021-11-02T23:09:34.617" v="95"/>
          <ac:inkMkLst>
            <pc:docMk/>
            <pc:sldMk cId="1945689385" sldId="979"/>
            <ac:inkMk id="4" creationId="{DDC249D9-D084-46EA-AE19-7E2C47DE7704}"/>
          </ac:inkMkLst>
        </pc:inkChg>
      </pc:sldChg>
      <pc:sldChg chg="addSp">
        <pc:chgData name="David Quigley" userId="b7ec41d0611c9278" providerId="LiveId" clId="{EEA66083-B9FA-4442-8619-96571FFC7AD5}" dt="2021-11-02T23:09:34.617" v="95"/>
        <pc:sldMkLst>
          <pc:docMk/>
          <pc:sldMk cId="175767370" sldId="981"/>
        </pc:sldMkLst>
        <pc:inkChg chg="add">
          <ac:chgData name="David Quigley" userId="b7ec41d0611c9278" providerId="LiveId" clId="{EEA66083-B9FA-4442-8619-96571FFC7AD5}" dt="2021-11-02T23:09:34.617" v="95"/>
          <ac:inkMkLst>
            <pc:docMk/>
            <pc:sldMk cId="175767370" sldId="981"/>
            <ac:inkMk id="4" creationId="{8966ACF8-C0A5-45BD-AA66-087A54F27A6B}"/>
          </ac:inkMkLst>
        </pc:inkChg>
      </pc:sldChg>
      <pc:sldChg chg="addSp">
        <pc:chgData name="David Quigley" userId="b7ec41d0611c9278" providerId="LiveId" clId="{EEA66083-B9FA-4442-8619-96571FFC7AD5}" dt="2021-11-02T23:09:34.617" v="95"/>
        <pc:sldMkLst>
          <pc:docMk/>
          <pc:sldMk cId="291338101" sldId="985"/>
        </pc:sldMkLst>
        <pc:inkChg chg="add">
          <ac:chgData name="David Quigley" userId="b7ec41d0611c9278" providerId="LiveId" clId="{EEA66083-B9FA-4442-8619-96571FFC7AD5}" dt="2021-11-02T23:09:34.617" v="95"/>
          <ac:inkMkLst>
            <pc:docMk/>
            <pc:sldMk cId="291338101" sldId="985"/>
            <ac:inkMk id="5" creationId="{49C51056-40F1-4358-8026-B92CE00B34F4}"/>
          </ac:inkMkLst>
        </pc:inkChg>
      </pc:sldChg>
      <pc:sldChg chg="addSp">
        <pc:chgData name="David Quigley" userId="b7ec41d0611c9278" providerId="LiveId" clId="{EEA66083-B9FA-4442-8619-96571FFC7AD5}" dt="2021-11-02T23:09:34.617" v="95"/>
        <pc:sldMkLst>
          <pc:docMk/>
          <pc:sldMk cId="3363332673" sldId="988"/>
        </pc:sldMkLst>
        <pc:inkChg chg="add">
          <ac:chgData name="David Quigley" userId="b7ec41d0611c9278" providerId="LiveId" clId="{EEA66083-B9FA-4442-8619-96571FFC7AD5}" dt="2021-11-02T23:09:34.617" v="95"/>
          <ac:inkMkLst>
            <pc:docMk/>
            <pc:sldMk cId="3363332673" sldId="988"/>
            <ac:inkMk id="4" creationId="{11034847-4C94-4D9C-BA32-273CC322A49F}"/>
          </ac:inkMkLst>
        </pc:inkChg>
      </pc:sldChg>
      <pc:sldChg chg="addSp">
        <pc:chgData name="David Quigley" userId="b7ec41d0611c9278" providerId="LiveId" clId="{EEA66083-B9FA-4442-8619-96571FFC7AD5}" dt="2021-11-02T23:09:34.617" v="95"/>
        <pc:sldMkLst>
          <pc:docMk/>
          <pc:sldMk cId="51620604" sldId="989"/>
        </pc:sldMkLst>
        <pc:inkChg chg="add">
          <ac:chgData name="David Quigley" userId="b7ec41d0611c9278" providerId="LiveId" clId="{EEA66083-B9FA-4442-8619-96571FFC7AD5}" dt="2021-11-02T23:09:34.617" v="95"/>
          <ac:inkMkLst>
            <pc:docMk/>
            <pc:sldMk cId="51620604" sldId="989"/>
            <ac:inkMk id="4" creationId="{CCB2F774-87B5-488B-8898-5EF40ACA07B4}"/>
          </ac:inkMkLst>
        </pc:inkChg>
      </pc:sldChg>
      <pc:sldChg chg="addSp">
        <pc:chgData name="David Quigley" userId="b7ec41d0611c9278" providerId="LiveId" clId="{EEA66083-B9FA-4442-8619-96571FFC7AD5}" dt="2021-11-02T23:09:34.617" v="95"/>
        <pc:sldMkLst>
          <pc:docMk/>
          <pc:sldMk cId="3487136115" sldId="990"/>
        </pc:sldMkLst>
        <pc:inkChg chg="add">
          <ac:chgData name="David Quigley" userId="b7ec41d0611c9278" providerId="LiveId" clId="{EEA66083-B9FA-4442-8619-96571FFC7AD5}" dt="2021-11-02T23:09:34.617" v="95"/>
          <ac:inkMkLst>
            <pc:docMk/>
            <pc:sldMk cId="3487136115" sldId="990"/>
            <ac:inkMk id="5" creationId="{5B722EB9-58A9-4086-9F6F-20E087CA2097}"/>
          </ac:inkMkLst>
        </pc:inkChg>
      </pc:sldChg>
      <pc:sldChg chg="addSp">
        <pc:chgData name="David Quigley" userId="b7ec41d0611c9278" providerId="LiveId" clId="{EEA66083-B9FA-4442-8619-96571FFC7AD5}" dt="2021-11-02T23:09:34.617" v="95"/>
        <pc:sldMkLst>
          <pc:docMk/>
          <pc:sldMk cId="1920566299" sldId="991"/>
        </pc:sldMkLst>
        <pc:inkChg chg="add">
          <ac:chgData name="David Quigley" userId="b7ec41d0611c9278" providerId="LiveId" clId="{EEA66083-B9FA-4442-8619-96571FFC7AD5}" dt="2021-11-02T23:09:34.617" v="95"/>
          <ac:inkMkLst>
            <pc:docMk/>
            <pc:sldMk cId="1920566299" sldId="991"/>
            <ac:inkMk id="4" creationId="{9C98D7D2-1555-4A39-9EE3-B775A66D26B2}"/>
          </ac:inkMkLst>
        </pc:inkChg>
      </pc:sldChg>
      <pc:sldChg chg="addSp delSp modSp new mod modClrScheme chgLayout">
        <pc:chgData name="David Quigley" userId="b7ec41d0611c9278" providerId="LiveId" clId="{EEA66083-B9FA-4442-8619-96571FFC7AD5}" dt="2021-11-02T18:00:03.966" v="82" actId="20577"/>
        <pc:sldMkLst>
          <pc:docMk/>
          <pc:sldMk cId="1290392341" sldId="995"/>
        </pc:sldMkLst>
        <pc:spChg chg="del mod ord">
          <ac:chgData name="David Quigley" userId="b7ec41d0611c9278" providerId="LiveId" clId="{EEA66083-B9FA-4442-8619-96571FFC7AD5}" dt="2021-11-02T18:00:00.734" v="72" actId="700"/>
          <ac:spMkLst>
            <pc:docMk/>
            <pc:sldMk cId="1290392341" sldId="995"/>
            <ac:spMk id="2" creationId="{7B749E34-CA4E-470E-B914-F362D0883F96}"/>
          </ac:spMkLst>
        </pc:spChg>
        <pc:spChg chg="del mod ord">
          <ac:chgData name="David Quigley" userId="b7ec41d0611c9278" providerId="LiveId" clId="{EEA66083-B9FA-4442-8619-96571FFC7AD5}" dt="2021-11-02T18:00:00.734" v="72" actId="700"/>
          <ac:spMkLst>
            <pc:docMk/>
            <pc:sldMk cId="1290392341" sldId="995"/>
            <ac:spMk id="3" creationId="{00C765B3-EEC9-463F-99F2-2E2D19900F4C}"/>
          </ac:spMkLst>
        </pc:spChg>
        <pc:spChg chg="add mod ord">
          <ac:chgData name="David Quigley" userId="b7ec41d0611c9278" providerId="LiveId" clId="{EEA66083-B9FA-4442-8619-96571FFC7AD5}" dt="2021-11-02T18:00:03.966" v="82" actId="20577"/>
          <ac:spMkLst>
            <pc:docMk/>
            <pc:sldMk cId="1290392341" sldId="995"/>
            <ac:spMk id="4" creationId="{7BD06648-8DE6-411F-81D1-F5B2199CBA0E}"/>
          </ac:spMkLst>
        </pc:spChg>
        <pc:spChg chg="add mod ord">
          <ac:chgData name="David Quigley" userId="b7ec41d0611c9278" providerId="LiveId" clId="{EEA66083-B9FA-4442-8619-96571FFC7AD5}" dt="2021-11-02T18:00:00.734" v="72" actId="700"/>
          <ac:spMkLst>
            <pc:docMk/>
            <pc:sldMk cId="1290392341" sldId="995"/>
            <ac:spMk id="5" creationId="{CB30A30C-0319-427F-AC26-6F7CC686B5B7}"/>
          </ac:spMkLst>
        </pc:spChg>
      </pc:sldChg>
      <pc:sldChg chg="del">
        <pc:chgData name="David Quigley" userId="b7ec41d0611c9278" providerId="LiveId" clId="{EEA66083-B9FA-4442-8619-96571FFC7AD5}" dt="2021-11-02T17:59:24.581" v="69" actId="47"/>
        <pc:sldMkLst>
          <pc:docMk/>
          <pc:sldMk cId="3730092262" sldId="995"/>
        </pc:sldMkLst>
      </pc:sldChg>
      <pc:sldChg chg="addSp delSp modSp new mod modClrScheme chgLayout">
        <pc:chgData name="David Quigley" userId="b7ec41d0611c9278" providerId="LiveId" clId="{EEA66083-B9FA-4442-8619-96571FFC7AD5}" dt="2021-11-04T20:03:46.966" v="105" actId="20577"/>
        <pc:sldMkLst>
          <pc:docMk/>
          <pc:sldMk cId="606742072" sldId="996"/>
        </pc:sldMkLst>
        <pc:spChg chg="del mod ord">
          <ac:chgData name="David Quigley" userId="b7ec41d0611c9278" providerId="LiveId" clId="{EEA66083-B9FA-4442-8619-96571FFC7AD5}" dt="2021-11-04T20:03:39.951" v="97" actId="700"/>
          <ac:spMkLst>
            <pc:docMk/>
            <pc:sldMk cId="606742072" sldId="996"/>
            <ac:spMk id="2" creationId="{D4438D90-FE2E-495D-B960-1C54A296424F}"/>
          </ac:spMkLst>
        </pc:spChg>
        <pc:spChg chg="del mod ord">
          <ac:chgData name="David Quigley" userId="b7ec41d0611c9278" providerId="LiveId" clId="{EEA66083-B9FA-4442-8619-96571FFC7AD5}" dt="2021-11-04T20:03:39.951" v="97" actId="700"/>
          <ac:spMkLst>
            <pc:docMk/>
            <pc:sldMk cId="606742072" sldId="996"/>
            <ac:spMk id="3" creationId="{79F146E1-E11A-447F-BCDB-88DC48F44425}"/>
          </ac:spMkLst>
        </pc:spChg>
        <pc:spChg chg="add mod ord">
          <ac:chgData name="David Quigley" userId="b7ec41d0611c9278" providerId="LiveId" clId="{EEA66083-B9FA-4442-8619-96571FFC7AD5}" dt="2021-11-04T20:03:46.966" v="105" actId="20577"/>
          <ac:spMkLst>
            <pc:docMk/>
            <pc:sldMk cId="606742072" sldId="996"/>
            <ac:spMk id="4" creationId="{C10046FF-0BD0-4CBA-BCD6-BA3708EC429C}"/>
          </ac:spMkLst>
        </pc:spChg>
        <pc:spChg chg="add mod ord">
          <ac:chgData name="David Quigley" userId="b7ec41d0611c9278" providerId="LiveId" clId="{EEA66083-B9FA-4442-8619-96571FFC7AD5}" dt="2021-11-04T20:03:39.951" v="97" actId="700"/>
          <ac:spMkLst>
            <pc:docMk/>
            <pc:sldMk cId="606742072" sldId="996"/>
            <ac:spMk id="5" creationId="{81B99674-B6CC-499D-9A40-0F127E5DCD83}"/>
          </ac:spMkLst>
        </pc:spChg>
      </pc:sldChg>
      <pc:sldChg chg="del">
        <pc:chgData name="David Quigley" userId="b7ec41d0611c9278" providerId="LiveId" clId="{EEA66083-B9FA-4442-8619-96571FFC7AD5}" dt="2021-11-02T17:59:24.581" v="69" actId="47"/>
        <pc:sldMkLst>
          <pc:docMk/>
          <pc:sldMk cId="3699205307" sldId="996"/>
        </pc:sldMkLst>
      </pc:sldChg>
      <pc:sldChg chg="delSp modSp add mod">
        <pc:chgData name="David Quigley" userId="b7ec41d0611c9278" providerId="LiveId" clId="{EEA66083-B9FA-4442-8619-96571FFC7AD5}" dt="2021-11-04T21:05:02.366" v="112" actId="20577"/>
        <pc:sldMkLst>
          <pc:docMk/>
          <pc:sldMk cId="141737025" sldId="997"/>
        </pc:sldMkLst>
        <pc:spChg chg="mod">
          <ac:chgData name="David Quigley" userId="b7ec41d0611c9278" providerId="LiveId" clId="{EEA66083-B9FA-4442-8619-96571FFC7AD5}" dt="2021-11-04T21:05:02.366" v="112" actId="20577"/>
          <ac:spMkLst>
            <pc:docMk/>
            <pc:sldMk cId="141737025" sldId="997"/>
            <ac:spMk id="6" creationId="{10CD91F3-EF7D-4A29-BDFD-FD0A81FD746C}"/>
          </ac:spMkLst>
        </pc:spChg>
        <pc:inkChg chg="del">
          <ac:chgData name="David Quigley" userId="b7ec41d0611c9278" providerId="LiveId" clId="{EEA66083-B9FA-4442-8619-96571FFC7AD5}" dt="2021-11-04T21:04:54.851" v="107" actId="478"/>
          <ac:inkMkLst>
            <pc:docMk/>
            <pc:sldMk cId="141737025" sldId="997"/>
            <ac:inkMk id="2" creationId="{2E1F7E78-9AC2-467D-87B1-CDCCF63CADB9}"/>
          </ac:inkMkLst>
        </pc:inkChg>
      </pc:sldChg>
      <pc:sldChg chg="del">
        <pc:chgData name="David Quigley" userId="b7ec41d0611c9278" providerId="LiveId" clId="{EEA66083-B9FA-4442-8619-96571FFC7AD5}" dt="2021-11-02T17:59:24.581" v="69" actId="47"/>
        <pc:sldMkLst>
          <pc:docMk/>
          <pc:sldMk cId="2628862662" sldId="997"/>
        </pc:sldMkLst>
      </pc:sldChg>
      <pc:sldChg chg="add">
        <pc:chgData name="David Quigley" userId="b7ec41d0611c9278" providerId="LiveId" clId="{EEA66083-B9FA-4442-8619-96571FFC7AD5}" dt="2021-11-04T21:08:02.150" v="113"/>
        <pc:sldMkLst>
          <pc:docMk/>
          <pc:sldMk cId="3610575549" sldId="998"/>
        </pc:sldMkLst>
      </pc:sldChg>
      <pc:sldChg chg="addSp modSp new mod">
        <pc:chgData name="David Quigley" userId="b7ec41d0611c9278" providerId="LiveId" clId="{EEA66083-B9FA-4442-8619-96571FFC7AD5}" dt="2021-11-04T23:11:05.650" v="537"/>
        <pc:sldMkLst>
          <pc:docMk/>
          <pc:sldMk cId="1843567785" sldId="999"/>
        </pc:sldMkLst>
        <pc:spChg chg="mod">
          <ac:chgData name="David Quigley" userId="b7ec41d0611c9278" providerId="LiveId" clId="{EEA66083-B9FA-4442-8619-96571FFC7AD5}" dt="2021-11-04T21:49:11.497" v="320" actId="20577"/>
          <ac:spMkLst>
            <pc:docMk/>
            <pc:sldMk cId="1843567785" sldId="999"/>
            <ac:spMk id="2" creationId="{715E0B25-761F-4A47-AB22-7BEF4FBEDC41}"/>
          </ac:spMkLst>
        </pc:spChg>
        <pc:spChg chg="mod">
          <ac:chgData name="David Quigley" userId="b7ec41d0611c9278" providerId="LiveId" clId="{EEA66083-B9FA-4442-8619-96571FFC7AD5}" dt="2021-11-04T21:50:32.875" v="536" actId="20577"/>
          <ac:spMkLst>
            <pc:docMk/>
            <pc:sldMk cId="1843567785" sldId="999"/>
            <ac:spMk id="3" creationId="{F4BE026D-4681-41CD-9903-DDE67B7C43CE}"/>
          </ac:spMkLst>
        </pc:spChg>
        <pc:inkChg chg="add">
          <ac:chgData name="David Quigley" userId="b7ec41d0611c9278" providerId="LiveId" clId="{EEA66083-B9FA-4442-8619-96571FFC7AD5}" dt="2021-11-04T23:11:05.650" v="537"/>
          <ac:inkMkLst>
            <pc:docMk/>
            <pc:sldMk cId="1843567785" sldId="999"/>
            <ac:inkMk id="4" creationId="{51B280C8-4A5A-4794-AE16-175205BFFCAF}"/>
          </ac:inkMkLst>
        </pc:inkChg>
      </pc:sldChg>
      <pc:sldChg chg="del">
        <pc:chgData name="David Quigley" userId="b7ec41d0611c9278" providerId="LiveId" clId="{EEA66083-B9FA-4442-8619-96571FFC7AD5}" dt="2021-11-02T17:59:24.581" v="69" actId="47"/>
        <pc:sldMkLst>
          <pc:docMk/>
          <pc:sldMk cId="1934951724" sldId="999"/>
        </pc:sldMkLst>
      </pc:sldChg>
      <pc:sldChg chg="del">
        <pc:chgData name="David Quigley" userId="b7ec41d0611c9278" providerId="LiveId" clId="{EEA66083-B9FA-4442-8619-96571FFC7AD5}" dt="2021-11-02T17:59:24.581" v="69" actId="47"/>
        <pc:sldMkLst>
          <pc:docMk/>
          <pc:sldMk cId="344006444" sldId="1002"/>
        </pc:sldMkLst>
      </pc:sldChg>
      <pc:sldChg chg="del">
        <pc:chgData name="David Quigley" userId="b7ec41d0611c9278" providerId="LiveId" clId="{EEA66083-B9FA-4442-8619-96571FFC7AD5}" dt="2021-11-02T17:59:24.581" v="69" actId="47"/>
        <pc:sldMkLst>
          <pc:docMk/>
          <pc:sldMk cId="3829210081" sldId="1003"/>
        </pc:sldMkLst>
      </pc:sldChg>
      <pc:sldChg chg="del">
        <pc:chgData name="David Quigley" userId="b7ec41d0611c9278" providerId="LiveId" clId="{EEA66083-B9FA-4442-8619-96571FFC7AD5}" dt="2021-11-02T17:59:24.581" v="69" actId="47"/>
        <pc:sldMkLst>
          <pc:docMk/>
          <pc:sldMk cId="3081323252" sldId="1004"/>
        </pc:sldMkLst>
      </pc:sldChg>
      <pc:sldChg chg="del">
        <pc:chgData name="David Quigley" userId="b7ec41d0611c9278" providerId="LiveId" clId="{EEA66083-B9FA-4442-8619-96571FFC7AD5}" dt="2021-11-02T17:59:24.581" v="69" actId="47"/>
        <pc:sldMkLst>
          <pc:docMk/>
          <pc:sldMk cId="1396126058" sldId="1005"/>
        </pc:sldMkLst>
      </pc:sldChg>
      <pc:sldChg chg="del">
        <pc:chgData name="David Quigley" userId="b7ec41d0611c9278" providerId="LiveId" clId="{EEA66083-B9FA-4442-8619-96571FFC7AD5}" dt="2021-11-02T17:59:24.581" v="69" actId="47"/>
        <pc:sldMkLst>
          <pc:docMk/>
          <pc:sldMk cId="3529725850" sldId="1006"/>
        </pc:sldMkLst>
      </pc:sldChg>
      <pc:sldChg chg="del">
        <pc:chgData name="David Quigley" userId="b7ec41d0611c9278" providerId="LiveId" clId="{EEA66083-B9FA-4442-8619-96571FFC7AD5}" dt="2021-11-02T17:59:24.581" v="69" actId="47"/>
        <pc:sldMkLst>
          <pc:docMk/>
          <pc:sldMk cId="2454170606" sldId="1007"/>
        </pc:sldMkLst>
      </pc:sldChg>
      <pc:sldChg chg="del">
        <pc:chgData name="David Quigley" userId="b7ec41d0611c9278" providerId="LiveId" clId="{EEA66083-B9FA-4442-8619-96571FFC7AD5}" dt="2021-11-02T17:59:24.581" v="69" actId="47"/>
        <pc:sldMkLst>
          <pc:docMk/>
          <pc:sldMk cId="183762945" sldId="1009"/>
        </pc:sldMkLst>
      </pc:sldChg>
      <pc:sldChg chg="del">
        <pc:chgData name="David Quigley" userId="b7ec41d0611c9278" providerId="LiveId" clId="{EEA66083-B9FA-4442-8619-96571FFC7AD5}" dt="2021-11-02T17:59:24.581" v="69" actId="47"/>
        <pc:sldMkLst>
          <pc:docMk/>
          <pc:sldMk cId="650279968" sldId="1010"/>
        </pc:sldMkLst>
      </pc:sldChg>
      <pc:sldChg chg="del">
        <pc:chgData name="David Quigley" userId="b7ec41d0611c9278" providerId="LiveId" clId="{EEA66083-B9FA-4442-8619-96571FFC7AD5}" dt="2021-11-02T17:59:24.581" v="69" actId="47"/>
        <pc:sldMkLst>
          <pc:docMk/>
          <pc:sldMk cId="4065350455" sldId="1011"/>
        </pc:sldMkLst>
      </pc:sldChg>
      <pc:sldChg chg="del">
        <pc:chgData name="David Quigley" userId="b7ec41d0611c9278" providerId="LiveId" clId="{EEA66083-B9FA-4442-8619-96571FFC7AD5}" dt="2021-11-02T17:59:24.581" v="69" actId="47"/>
        <pc:sldMkLst>
          <pc:docMk/>
          <pc:sldMk cId="219525526" sldId="1013"/>
        </pc:sldMkLst>
      </pc:sldChg>
      <pc:sldChg chg="del">
        <pc:chgData name="David Quigley" userId="b7ec41d0611c9278" providerId="LiveId" clId="{EEA66083-B9FA-4442-8619-96571FFC7AD5}" dt="2021-11-02T17:59:24.581" v="69" actId="47"/>
        <pc:sldMkLst>
          <pc:docMk/>
          <pc:sldMk cId="1297610828" sldId="1014"/>
        </pc:sldMkLst>
      </pc:sldChg>
      <pc:sldChg chg="del">
        <pc:chgData name="David Quigley" userId="b7ec41d0611c9278" providerId="LiveId" clId="{EEA66083-B9FA-4442-8619-96571FFC7AD5}" dt="2021-11-02T17:59:24.581" v="69" actId="47"/>
        <pc:sldMkLst>
          <pc:docMk/>
          <pc:sldMk cId="720089046" sldId="1015"/>
        </pc:sldMkLst>
      </pc:sldChg>
      <pc:sldChg chg="del">
        <pc:chgData name="David Quigley" userId="b7ec41d0611c9278" providerId="LiveId" clId="{EEA66083-B9FA-4442-8619-96571FFC7AD5}" dt="2021-11-02T17:59:24.581" v="69" actId="47"/>
        <pc:sldMkLst>
          <pc:docMk/>
          <pc:sldMk cId="205526115" sldId="1016"/>
        </pc:sldMkLst>
      </pc:sldChg>
      <pc:sldChg chg="del">
        <pc:chgData name="David Quigley" userId="b7ec41d0611c9278" providerId="LiveId" clId="{EEA66083-B9FA-4442-8619-96571FFC7AD5}" dt="2021-11-02T17:59:24.581" v="69" actId="47"/>
        <pc:sldMkLst>
          <pc:docMk/>
          <pc:sldMk cId="3080924932" sldId="1017"/>
        </pc:sldMkLst>
      </pc:sldChg>
      <pc:sldChg chg="del">
        <pc:chgData name="David Quigley" userId="b7ec41d0611c9278" providerId="LiveId" clId="{EEA66083-B9FA-4442-8619-96571FFC7AD5}" dt="2021-11-02T17:59:24.581" v="69" actId="47"/>
        <pc:sldMkLst>
          <pc:docMk/>
          <pc:sldMk cId="231181057" sldId="1018"/>
        </pc:sldMkLst>
      </pc:sldChg>
      <pc:sldMasterChg chg="delSldLayout">
        <pc:chgData name="David Quigley" userId="b7ec41d0611c9278" providerId="LiveId" clId="{EEA66083-B9FA-4442-8619-96571FFC7AD5}" dt="2021-11-02T17:59:24.581" v="69" actId="47"/>
        <pc:sldMasterMkLst>
          <pc:docMk/>
          <pc:sldMasterMk cId="0" sldId="2147483659"/>
        </pc:sldMasterMkLst>
        <pc:sldLayoutChg chg="del">
          <pc:chgData name="David Quigley" userId="b7ec41d0611c9278" providerId="LiveId" clId="{EEA66083-B9FA-4442-8619-96571FFC7AD5}" dt="2021-11-02T17:59:24.581" v="69" actId="47"/>
          <pc:sldLayoutMkLst>
            <pc:docMk/>
            <pc:sldMasterMk cId="0" sldId="2147483659"/>
            <pc:sldLayoutMk cId="3252035149" sldId="2147483663"/>
          </pc:sldLayoutMkLst>
        </pc:sldLayoutChg>
        <pc:sldLayoutChg chg="del">
          <pc:chgData name="David Quigley" userId="b7ec41d0611c9278" providerId="LiveId" clId="{EEA66083-B9FA-4442-8619-96571FFC7AD5}" dt="2021-11-02T17:59:24.581" v="69" actId="47"/>
          <pc:sldLayoutMkLst>
            <pc:docMk/>
            <pc:sldMasterMk cId="0" sldId="2147483659"/>
            <pc:sldLayoutMk cId="3051676750" sldId="214748366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1:56:18.707"/>
    </inkml:context>
    <inkml:brush xml:id="br0">
      <inkml:brushProperty name="width" value="0.05292" units="cm"/>
      <inkml:brushProperty name="height" value="0.05292" units="cm"/>
      <inkml:brushProperty name="color" value="#FF0000"/>
    </inkml:brush>
  </inkml:definitions>
  <inkml:trace contextRef="#ctx0" brushRef="#br0">1371 4284 867 0,'0'0'28'15,"27"4"-22"1,-9 5 41-16,-4 1 27 0,-2 0 13 15,-4-1 7-15,-6-5-34 16,-4-4-39-16,-16-1-26 16,-6-10 15-16,-3-2-8 15,-1-4-61-15,0 4-13 16,4 3 8-16,10 4 26 16,2 2 32-16,8 4 10 0,4 0 5 15,0 0 45-15,2 4 16 16,2 0-7-16,-2-4 0 15,-2 2 1-15,0-2-21 16,-6-2-24-16,-2-2-7 0,0 0-5 16,0 0-2-16,0 2-4 0,6-1-3 15,2 3-2-15,0 0-1 16,0 8 5-16,4-1 1 16,0 1 1-16,2 2 0 15,-2-1 0-15,-4 0-3 0,0 1 3 16,-6-2-5-16,-2-2 1 15,-3 1 0-15,-5-1-1 16,0-1-2-16,0 0-7 0,-4 3-14 16,0 2-10-16,0 0-1 31,-2 5 13-31,1 4 17 16,-3 6 7-16,0 4 0 15,0 4 1-15,-2 4-5 0,0 3-8 16,3 6 6-16,-1 4 4 0,2 4-1 15,0 5-10-15,-2 2-1 16,2 6-4-16,1 3 1 16,-1 5 3-16,4 2 10 15,-4 7 0-15,0 6 2 16,0 6 1-16,6 5-8 0,0 6-20 0,7 6 2 31,5 7 17-31,-2 7 11 0,4 2 0 16,6 3 3-16,4 6 1 15,-4 3 1-15,1 0 1 16,3 1 14-16,0 3 15 16,2 1-5-16,2 0-7 15,0-1-2-15,2 1-7 0,-2-2-5 16,6-7-6-16,0-5-3 16,8-5 1-16,1-10-2 15,9-11-1-15,6-10 2 16,3-7 1-16,5-14 2 15,6-6 19-15,-3-12 0 0,1-7 11 16,-4-11 2-16,-5-9-9 0,-11-7-10 16,-4-10 1-16,-8-8-13 15,-4-5-6-15,-8 0-19 16,-2-6-25-16,-6-4-13 16,0-7-41-16,5-4-214 15</inkml:trace>
  <inkml:trace contextRef="#ctx0" brushRef="#br0" timeOffset="9142.6">1436 8766 904 0,'-4'-36'23'0,"4"0"50"0,-2 5 48 0,0 8-45 16,0 8-25-16,4 5-13 15,-2 5-20-15,0 4-18 16,0 1-8-16,0 5-4 16,-2 5 0-16,0 3 7 15,-2 4 3-15,-12 4-3 0,-3 0-9 16,-5 4-20-16,-2 1-4 16,-10 5 6-1,2 2-9-15,1 4 3 16,-7 8 8-16,6 6 13 15,4 7 8-15,-4 9 3 0,7 5-23 16,3 9-5-16,2 6 12 16,2 2 13-16,2 5 10 15,0 2 2-15,4 6-2 16,3 2 1-16,-1 6-10 0,6 2-43 16,6 3-16-16,0-1 38 15,8 1 32-15,6-2 19 0,3-3 25 16,3-2 8-16,2-1 0 15,6-4-27-15,0-5-9 16,4-7-3-16,5-10 1 0,7-7-5 16,4-10 11-16,5-11 24 15,3-6 15-15,5-9 5 16,-1-6-1-16,-4-5-15 0,-3-2-17 16,-1-6-4-16,-10-2-14 15,-7-4-9-15,-9-3-3 16,-6-5-4-16,-10-1-1 15,-6-1-6 1,-4 1-24-16,-2-1-15 16,-6 1 35-16,0 2 10 0,-6 0 6 15,2 3 19-15,-2-1 7 16,2 3-1-16,-3 1-3 16,-1-1-2-16,0 4-9 0,-4-2-9 15,-2 2-5-15,-4-3-2 16,-4-2-5-16,1-1 2 15,1-3-2-15,-2 0-6 0,8 0-8 16,0-4 2-16,6 3 9 16,3-1 7-16,1 1 2 15,0 0-1-15,-2-3 2 16,-2 1-1-16,-4-2-7 0,-2-1-2 31,2-1-19-31,-5-6-4 16,-1-3 4-16,0-4 4 0,0-4 15 15,0-3 8-15,0-4 3 16,-3-6 2-16,-3-4 8 16,-4-6 8-16,0-5-1 0,-9-6-2 15,-1-6-5-15,-6-6-3 16,1-7-7-16,-3-5-3 0,-6-8 4 16,5-3 5-16,1-6 11 15,-1-6-1-15,3-7-5 16,8-7-2-16,8-5-2 15,11-8-4-15,7-7-2 0,10-6-4 16,8-4-7-16,4-5-8 16,12-7 10-1,6-7 8-15,-1-9-2 16,3-9 0-16,2-11-5 0,-2-6-12 16,-4-9-20-16,-2-9-15 15,0-2-8-15,1-4 10 16,3 1 37-16,4 3 18 15,6 5 29-15,10 6 39 16,5 8 20-16,17 8-33 0,3 10 0 16,15 8 6-16,11 8-4 15,8 13-28-15,7 9-21 16,-9 10-31-16,-8 7-63 16,-5 3-68-16,-17 2-148 0,-15-5-868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29:21.238"/>
    </inkml:context>
    <inkml:brush xml:id="br0">
      <inkml:brushProperty name="width" value="0.05292" units="cm"/>
      <inkml:brushProperty name="height" value="0.05292" units="cm"/>
      <inkml:brushProperty name="color" value="#00B050"/>
    </inkml:brush>
  </inkml:definitions>
  <inkml:trace contextRef="#ctx0" brushRef="#br0">10264 11314 1133 0,'0'0'280'0,"0"0"-211"16,0 0-13-16,0 0-57 15,0 0-81-15,0 0-173 16,0 0-282-16</inkml:trace>
  <inkml:trace contextRef="#ctx0" brushRef="#br0" timeOffset="516.9">10272 9516 995 0,'0'0'457'0,"13"29"-368"16,-11-24-12-16,-6-5-86 0,-2-6-136 15,-1-8-320-15</inkml:trace>
  <inkml:trace contextRef="#ctx0" brushRef="#br0" timeOffset="1049.92">10266 7761 1271 0,'0'0'40'0,"0"0"-38"16,0 0-369-1</inkml:trace>
  <inkml:trace contextRef="#ctx0" brushRef="#br0" timeOffset="1634.81">12008 7777 1495 0,'0'0'132'0,"0"0"-29"16,0 0-114-16,0 0-139 0,0 0-123 15,0 0-525-15</inkml:trace>
  <inkml:trace contextRef="#ctx0" brushRef="#br0" timeOffset="2109.98">13521 7835 1298 0,'0'0'220'0,"0"0"-133"16,0 0-59-16,0 0-99 15,0 0-278-15</inkml:trace>
  <inkml:trace contextRef="#ctx0" brushRef="#br0" timeOffset="2954.49">13565 9564 1115 0,'0'0'-8'0,"12"31"-57"16,-8-24-181-16</inkml:trace>
  <inkml:trace contextRef="#ctx0" brushRef="#br0" timeOffset="3386.6">13430 11251 926 0,'0'0'561'0,"0"0"-510"0,0 0-5 15,0 0-54-15,0 0-160 16,18-47-415-16</inkml:trace>
  <inkml:trace contextRef="#ctx0" brushRef="#br0" timeOffset="3740.31">11988 11313 1083 0,'0'0'-217'0,"0"0"-407"16</inkml:trace>
  <inkml:trace contextRef="#ctx0" brushRef="#br0" timeOffset="4757.53">15174 11289 1347 0,'0'0'79'16,"0"0"-14"-16,30 26-61 0,-30-28-275 15</inkml:trace>
  <inkml:trace contextRef="#ctx0" brushRef="#br0" timeOffset="8236.84">13561 7324 140 0,'4'-4'43'0,"0"-3"16"0,2 0 8 16,0-4-11-16,-2-1-2 15,0-2-10-15,0-1-23 16,0 1-14-16,-2-1-5 16,0 5-2-16,-2 2-52 0,0 7-113 15</inkml:trace>
  <inkml:trace contextRef="#ctx0" brushRef="#br0" timeOffset="8754.21">13549 7376 350 0,'0'0'147'0,"0"0"-2"0,0 0-22 16,0 0-41-16,0 0-27 0,0 0-20 15,0 0-9-15,0 0-24 16,0 0 5-16,0 0 5 16,6-1 1-16,-6-8 3 15,0-8 7-15,4-7 15 0,0-10-5 16,4-12-6-16,2-5-19 16,-2-6-6-16,0-3-1 0,2 3-43 15,-2 8-119-15,0 7-85 16</inkml:trace>
  <inkml:trace contextRef="#ctx0" brushRef="#br0" timeOffset="9825.7">13595 6302 667 0,'4'24'139'0,"4"2"-1"16,-4 3 3-1,2 5-25-15,0 3-20 16,3 1-3-16,1 2-36 15,0 0-17-15,0 0-17 16,-2-5-13-16,-2-3-8 16,-4-8-2-16,-2-8-19 0,-6-10-67 15,-2-7-103-15,0-9-92 16,0-5-187-16</inkml:trace>
  <inkml:trace contextRef="#ctx0" brushRef="#br0" timeOffset="10090.57">13489 6505 1174 0,'0'0'196'0,"44"3"-80"16,-18-7-63-16,2-8-50 15,2-5-8-15,3-1-49 0,-1 4-87 16,0 5-181-16,-2 8-520 16</inkml:trace>
  <inkml:trace contextRef="#ctx0" brushRef="#br0" timeOffset="23929.9">15625 11221 407 0,'2'0'473'0,"0"4"-215"0,2 1-71 15,0 3-60-15,2-1-40 16,0 2-28-16,2 0-15 16,7 0-16-16,3-1-14 0,16-5-10 15,2-3-5 1,10-8-1-16,7-8-12 15,7-9-30-15,-1-6-26 16,1-4-37-16,-4-3-58 16,-1 0-122-16,-11 0-316 0</inkml:trace>
  <inkml:trace contextRef="#ctx0" brushRef="#br0" timeOffset="24515.42">16493 10832 305 0,'0'0'101'0,"0"0"-76"0,0 0-16 0,0 0-13 15,0 0-14-15,0 0-50 16,0 0 2-16,0 0 21 15,0 0 8-15,0 0-15 0</inkml:trace>
  <inkml:trace contextRef="#ctx0" brushRef="#br0" timeOffset="24753.53">16417 10850 162 0,'0'0'364'15,"0"0"-155"-15,0 0-44 0,0 0-3 16,0 0-7-16,0 0-24 15,0 0-30-15,42 20-32 16,-20-20-17-16,6-1-9 16,4-4-15-16,1 1-7 0,1-2-7 15,0 0-7-15,-6 2-2 16,-5-1-3-16,-7 2-2 16,-6-2-4-16,-8 3-57 0,-2 0-60 15,-12 2-34-15,-7 5-59 16,-5 8-183-16</inkml:trace>
  <inkml:trace contextRef="#ctx0" brushRef="#br0" timeOffset="25417.93">16519 10881 297 0,'0'0'259'0,"0"0"-75"0,0 0-55 15,0 0-26-15,0 0-11 16,0 0-16-16,0 0-6 15,0 0-12-15,-30 15-21 16,26-15-13-16,2 0-17 16,-2 0-5-16,2-2-3 0,2-2 1 15,2-1-6-15,4-1 6 0,4 3 4 16,4-1 2-16,6 0-1 16,5-1 0-16,5-2 11 15,4-1 0-15,2-1 1 16,0-3 2-16,-5 0 12 0,-1 0 5 15,-8 4-9-15,-6 2-9 16,-8 2-3-16,-4 2-4 0,-6 2-11 16,-12 2-6-16,-14 8 7 15,-8 4 0-15,-5 4-1 16,-9 1 0-16,-2 2 1 16,1-4-1-16,1-2-4 0,10-5-10 15,-1-4 1 1,11-4-10-16,8-2-24 15,8-2-39-15,14-2-92 16,8-1-114-16,16-1-440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30:10.733"/>
    </inkml:context>
    <inkml:brush xml:id="br0">
      <inkml:brushProperty name="width" value="0.05292" units="cm"/>
      <inkml:brushProperty name="height" value="0.05292" units="cm"/>
      <inkml:brushProperty name="color" value="#00B050"/>
    </inkml:brush>
  </inkml:definitions>
  <inkml:trace contextRef="#ctx0" brushRef="#br0">13559 6931 741 0,'0'0'151'0,"2"0"-44"16,0 0-9-16,-2 0-37 15,0-1-37-15,0-4-1 0,0-3 16 16,2-4 8-16,2-2 7 15,0-4-11-15,4-4-9 16,0-2 1-16,2-3-19 16,4-4-3-16,2-4 2 0,1-3 0 15,3-4-11-15,2-2-10 0,0-4 16 16,4-3-10-16,4-1 2 16,1-2-1-16,3 1 1 15,8-2-1-15,-2 1 1 16,7 0 0-16,3 2-1 15,6-1 1 1,3-2 0-16,3 2-1 16,5-3-1-16,5 0 1 0,7-1 0 15,1 2 1-15,7 0-1 16,4 3 1-16,5 1-2 16,3 4 3-16,4 4-3 15,5 5 1-15,1 1 0 0,2 7 0 16,6 1 0-16,1 4 1 0,1 2-2 15,0 3 0-15,6 1-1 16,0 6 1-16,8 3 0 16,-6 7 0-16,4 3 0 15,1 9 2-15,3 8-4 16,-4 7 3-16,-4 6 0 0,2 9 2 16,-2 7 0-16,-2 7 15 0,-8 8-2 15,-1 8-5-15,-5 7 6 16,-4 8-5-16,-8 5-3 15,-3 6-5-15,-7 3-2 16,-3 1 1-16,-11-6 0 16,-5-6-1-16,-9-12 0 0,-1-15-1 31,-15-13-2-31,-5-15 0 0,-10-16-19 16,-10-10-46-16,-12-6-56 15,-6-4-131-15,-2 0-249 16</inkml:trace>
  <inkml:trace contextRef="#ctx0" brushRef="#br0" timeOffset="572.32">18034 6436 842 0,'0'0'230'0,"44"30"-48"0,-18-9-46 16,6 3-48-16,3 5-26 16,9 5-19-16,6 6-8 15,5-1-13 1,7-2-17-16,3-7-3 16,1-13-2-16,-2-15 0 15,-5-12-2-15,-7-19 0 0,-10-13-1 16,-11-7 0-16,-11-9 0 15,-10-5 0-15,-14-3 1 16,-12 0 0-16,-12 1-21 16,-9 0-61-16,-5 4-50 0,-2 5-78 15,5 7-153-15</inkml:trace>
  <inkml:trace contextRef="#ctx0" brushRef="#br0" timeOffset="9457.39">17407 10554 663 0,'6'0'183'16,"0"1"-60"-16,-3 1-52 0,1-1-33 16,-2 0-18-16,-2 4-15 15,0-1-6-15,0 3-2 16,-2 1 2-16,-2 1 1 15,2 0 3-15,-1 1 2 16,-5 1 4 0,2-3 5-16,-2 0 4 15,0-3 2-15,-2-2 0 0,0-1-4 16,-2-2-5-16,0-4-6 16,0-1-5-16,2-2 0 15,2-1 3-15,4-3-1 16,-2 2 0-16,6-3 2 15,0 2 4-15,6-4 7 0,4 1 5 16,4 1-3-16,2 0-3 16,4 2-7-16,2 1-2 0,-2 8 0 15,-1 1 0-15,-3 1-4 16,-4 12-5-16,-2 1-4 16,-10 1-7-16,0 4 4 15,-10 0 5 1,-2 0-1-16,-6-3-18 0,1-1-7 15,-3-3 8-15,0-1 8 16,-2-4 0-16,4 0 7 16,0-2 3-16,4-5 6 15,2 1 0-15,2-1 1 16,7-1 1-16,1-6 2 16,2 1 13-16,2-3 23 0,7-1-1 0,-1 0-16 15,10-2-2-15,-2 1-4 16,4 2-4-16,0 3-5 15,0 3-7-15,-4 3 1 16,0 8-1-16,-9 5 0 16,-1 3-2-16,-6 4-2 15,-2 1 4-15,-6-3-3 0,-5-1-1 0,-3-3-1 16,-4-3-10-16,-2-4-20 16,2-3 8-16,4-4 8 15,-4 0 4-15,10-7 10 16,-3-6 2-16,7 0 4 0,6-6 0 15,0 0 14-15,4-2 9 32,5 1 2-32,3 0-8 0,4 2-5 15,0 1-4-15,4 3-4 16,0 5-6-16,0 7-1 16,-2 3-12-16,-4 9-14 15,-5 9-8-15,-1 2 1 16,-4 2 29-16,-4 1 5 0,-2-3 2 15,-8-2 6-15,-1-5 2 0,-5-4-9 16,-2-6-2-16,-2-4 1 16,2-1-1-16,-2-8-2 15,4 0-21-15,2-2-29 16,4 1 9-16,5 0 21 0,3 1 16 16,2-1 8-16,0-1 4 15,7 1 10 1,3 1 1-16,2-4 2 15,2 2-3-15,4 1 7 16,-4 2-6-16,0 1-4 16,0 6-2-16,-6 1-4 15,0 6-4-15,-8 4-9 0,0 3-38 16,-6-2-75-16,0-1-211 16</inkml:trace>
  <inkml:trace contextRef="#ctx0" brushRef="#br0" timeOffset="46896.71">17468 11240 367 0,'0'-6'166'0,"0"0"-42"0,0-1-14 16,0 2-42-16,0 1-14 15,0 2-11-15,-4 2 5 16,0 3 35-16,2 5 6 16,-2 1-22-16,0 7 3 0,2 1-6 15,2 6-8-15,0 0-3 16,0 2-10-16,6 6 0 0,8 3 9 16,-2 3-2-16,6 5-7 15,8 2 2-15,2 1-9 16,5-1-10-16,13-7-6 0,6-9-1 15,11-11 0-15,17-12-10 16,13-8-8-16,10-13 0 16,11-8 1-1,5-8-1-15,-2-6 0 16,-4-4-2-16,-10-3-1 16,-9-6 0-16,-17-3-4 0,-15-1-33 15,-20-1-57 1,-19-1-53-16,-9 2-38 0,-12 5-113 15,-6 5-579-15</inkml:trace>
  <inkml:trace contextRef="#ctx0" brushRef="#br0" timeOffset="47528.94">17816 12202 309 0,'0'0'745'0,"0"0"-577"0,10 38 2 0,-4-17-79 16,0 4-26-16,-2 9 5 15,2 7-20-15,0 6-14 16,-3 3-14-16,3-1-10 16,0 1-8-16,-2-8-2 15,2-10-4-15,-2-8-5 16,0-12-30-1,2-12-48-15,-6 0-95 0,4-10-117 16,0 1-294-16</inkml:trace>
  <inkml:trace contextRef="#ctx0" brushRef="#br0" timeOffset="47992.41">17647 12535 1074 0,'0'0'310'0,"46"10"-203"0,-9-12-6 16,7-15-68-16,10-9-22 15,5-9-8-15,-1-4-2 16,-2-2-24-16,-13 1-63 0,-3 5-69 16,-10 10-196-16,-8 8-477 15</inkml:trace>
  <inkml:trace contextRef="#ctx0" brushRef="#br0" timeOffset="49001.51">17188 10718 388 0,'0'0'226'0,"0"0"-150"16,0 0-23-16,0 0-13 15,0 0 23-15,0 0 30 16,0 0 9-16,0 0-45 15,0 0 25-15,0 0 8 16,0 0-3-16,-32 1-13 16,12 0-16-16,1-1-12 0,-9 0 2 15,-4-6 0-15,-4-3-11 0,-7-9-7 16,-3-6-12-16,-8-5-7 16,1-6-7-16,-3-5-1 15,0-3-2-15,3-3 0 16,3 1 0-16,6-4-1 15,7 1-15-15,7-3-9 0,8 0-6 16,8 0 8-16,8 2 10 0,6-1 6 16,10 1 4-16,0 2 2 15,6-3 3-15,0 3-2 16,-2 0-18-16,-2 1-65 0,-2 5-25 16,-7 7-88-16,-1 9-219 15</inkml:trace>
  <inkml:trace contextRef="#ctx0" brushRef="#br0" timeOffset="49666.03">15674 10381 257 0,'0'0'1068'0,"0"0"-861"0,0 0-53 16,0 0-56-16,0 0-14 16,30 8-37-16,-10-11-11 15,0-3-13-15,12-4-6 0,-2-3-10 16,3 2-4-16,1 0 0 0,-4 4-17 15,2 1-85-15,-10 3-134 16,-3 3-227-16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31:18.235"/>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31:19.090"/>
    </inkml:context>
  </inkml:definitions>
  <inkml:trace contextRef="#ctx0" brushRef="#br0">18082 12111 346 0,'0'0'138'0,"0"0"9"15,0 0 0-15,0 0-48 31,0 0-35-31,0 0-21 0,-12 28-2 16,2-10 2-16,2 3-10 16,-8 3-8-16,2 2-1 15,-4 4 5-15,-1 7-3 16,-3 1 1-16,-4 7-12 16,-4 5 2-16,-6 6-6 0,-5 7-3 15,-3 3 1-15,-12 1-6 0,-3 5 4 16,-7-2 3-16,-9-1-1 15,-9-4 4-15,-7-3-5 16,-6-5-2-16,-15-5 0 16,-1-2 2-16,-6-6 0 0,-4-4 2 15,-8-6-1-15,-2-5 4 16,-2-2-1 0,-4-4-1-16,-10-4 0 15,0-5 11-15,2-3-18 16,-6-6 0-16,-4-5 3 15,2-3 0-15,4-9-2 16,-4-7 4-16,0-6-3 0,4-8-2 16,10-5-5-16,-4-6 1 15,8-8-1-15,12-4 2 0,8-10-2 16,9-5 2-16,13-8 0 16,15-6-2-16,17-3 3 15,11 0-29-15,20 9-83 16,13 19-88-16,17 23-235 0</inkml:trace>
  <inkml:trace contextRef="#ctx0" brushRef="#br0" timeOffset="786">13396 12885 653 0,'0'0'172'15,"4"30"-62"-15,0-16-5 16,0-4-15-16,2-2-21 15,2-6-20-15,-2-2-9 16,0 0-12-16,0-10-11 0,2-6-6 16,-4-7 9-16,2-8 7 15,-2-9 10-15,-2-12-11 0,0-8-11 16,-2-6-4-16,-4-4-8 16,-4-2-1-16,-4 3 1 15,2 4 0-15,4 10 0 16,-6 5 1-1,8 10-13-15,2 8-3 16,2 12 8-16,6 7 5 0,8 8 5 16,6 5 2-16,10 3 3 15,5 6 19-15,11 1-5 16,6 1-10-16,5 2-8 16,7 0-1-16,5 3-4 15,3 2 1-15,-9 1-1 0,3-1 0 16,-6-8 0-16,-13-7-49 0,-3-7-68 15,-4-13-95-15,-3-4-227 16</inkml:trace>
  <inkml:trace contextRef="#ctx1" brushRef="#br0">9284 9525 0,'-5'-59'0,"5"59"15</inkml:trace>
  <inkml:trace contextRef="#ctx0" brushRef="#br0" timeOffset="5881.58">9789 10324 212 0,'4'-1'81'0,"-2"-3"1"15,0 4-26-15,2-4-3 16,-4 3 4-16,0-2 6 16,4 1 17-16,-4-1 17 0,2-2 10 31,0 0-15-31,0 1-10 0,0-1-15 16,-2 4-13-16,0 0-24 15,-6 2-24-15,-4 7-10 16,-6 6 9-16,-2 6 2 15,-6 2-9-15,-2 3 2 16,3-1-5-16,1-4 4 0,4-2-4 16,2-8 5-16,4-1-2 0,6-5-1 15,2-3 7-15,4-1-1 16,4-2 18-16,4-3 58 16,6-2-39-16,2-2-20 15,4-1-12-15,3-4-5 16,3-1 0-16,-4 0-3 0,-4 1-2 15,-2 1 4-15,-4 4-4 0,-6 4 4 16,-6 5-6-16,-10 10-6 16,-6 8 7-16,-10 5 5 15,-4 2-5-15,-3 3 4 16,-1-1-2-16,6-5 0 0,0-6 1 16,8-2-2-16,8-4 2 15,4-5 1 1,8-5 0-16,2-5 0 15,10-10-3-15,8-3 6 16,2-8 0-16,4-5-4 16,8-1 2-16,-8 3 3 15,-1 1-5-15,-5 8 0 0,-6 5 0 16,-10 8-1-16,-6 7-3 16,-8 12-8-16,-10 5-1 0,-2 6-27 15,-1 5-144-15,-1 3-184 16</inkml:trace>
  <inkml:trace contextRef="#ctx0" brushRef="#br0" timeOffset="6667.78">11098 11629 437 0,'0'0'174'0,"0"0"-12"0,0 0-16 16,0 0-20-16,0 0-27 16,0 0-74-16,0 0 4 15,-42 27 39 1,14-4-16-16,-1 3-10 0,1 1-12 16,0-3-13-16,4-2-4 15,6-6-8-15,6-6-4 16,6-6-1-16,6-4-5 15,6-10-2-15,14-9 19 16,0-4 15-16,12-5 0 16,6-2 2-16,1-1-8 0,-1 3-5 0,-6 7-8 15,-8 4-5-15,-10 4 3 16,-10 7 0-16,-4 6-11 16,-18 5-1-16,-6 9 9 15,-10 4-3-15,-6 7-4 16,-3 3 2-16,-3 0-28 15,6 0-91 1,4-7-143-16,11-5-357 0</inkml:trace>
  <inkml:trace contextRef="#ctx0" brushRef="#br0" timeOffset="7331.63">9106 10750 1073 0,'0'0'291'0,"0"0"-156"16,0 0-69-16,0 0-79 15,0 0-127-15,0 0-346 16</inkml:trace>
  <inkml:trace contextRef="#ctx0" brushRef="#br0" timeOffset="7654.78">9161 10445 1005 0,'0'0'244'16,"0"0"-40"-16,-2 39-98 16,2-20-36-16,6-1-23 0,-2 5-17 15,2 0-5-15,2 0-2 16,4-2-10-16,-2-5-7 0,6-9-3 16,-2-7-3-16,4-6-4 15,1-11-5-15,3-3 2 16,0-3-57-16,0 5-60 15,-2 4-63 1,-2 7-127-16,-2 7-450 16</inkml:trace>
  <inkml:trace contextRef="#ctx0" brushRef="#br0" timeOffset="7933">9266 10414 741 0,'0'0'442'0,"6"33"-219"16,0-8-64-1,4 3-62-15,4 8-30 16,2 5-9-16,2 3-35 15,2 2-16-15,0 2-5 16,-4-2-4-16,1-4-88 16,1-4-111-16,0-6-139 15,6-10-513-15</inkml:trace>
  <inkml:trace contextRef="#ctx0" brushRef="#br0" timeOffset="8556.66">10957 12265 299 0,'0'0'864'0,"0"0"-691"16,0 0-36-16,0 0-125 15,0 0-9-15,0 0-3 16,0 0-3-16,-12-43-98 16,14 27-163-1,6 0-283-15</inkml:trace>
  <inkml:trace contextRef="#ctx0" brushRef="#br0" timeOffset="8973.5">11227 11933 1022 0,'0'0'282'0,"-22"55"-153"16,8-17-36-16,4 7-69 15,4 2-11-15,-2 0-12 16,8-2-1-16,8-8 1 16,4-8-5-1,8-11 3-15,6-11-17 16,2-7-12-16,0-6 20 0,-1-11 8 15,-3-3 2-15,-8-1 3 16,-8-1-1-16,-8 0-3 16,-4 2 0-16,-16 4 2 15,-4 4-1-15,-5 6-2 0,-1 6 2 16,-6 2-13-16,6 10-132 0,6 4-236 16</inkml:trace>
  <inkml:trace contextRef="#ctx0" brushRef="#br0" timeOffset="12226.6">11932 11217 223 0,'0'0'485'0,"0"0"-352"0,0 0-12 16,-2 0-13-1,2 0-29-15,0 4-35 16,-2 0-17-16,0 1-7 16,0 0-1-16,0 1-4 15,-2-1-4-15,0-2-6 16,-4-1-4-16,2-1-3 16,0-1 4-16,0-1-7 0,-2-2 6 15,3-3-4-15,1-1-5 0,2 1-16 16,2-2 14-16,0 0 6 15,6-2 8-15,3 1-2 16,1 1 2-16,4 1-2 16,0 2 1-16,-2 4 0 0,2 1 0 15,-2 6 2-15,-2 3-8 16,-4 5 7 0,0 1-4-16,-4 1-4 15,-2 0 4-15,0 2 0 16,-8-3-1-16,2-1 1 15,-10-1-4-15,6-6 2 16,-6-3 2-16,6-4-4 0,-4-7 4 16,2-5-4-16,4-4 7 15,4-1 24-15,3 1-2 0,1 0 6 16,1 4-9-16,7 1-9 16,-2 1-4-16,4 3-4 15,4 2 0-15,-2 2-3 16,2 2-4-16,-4 1 1 0,2 5-10 15,-2 5-24-15,-4 3-11 16,-2 2 28-16,-2 0 17 0,-2-1 1 16,-6-2 0-16,-4-1-2 15,-4-6-6-15,0-3-70 16,-6-2-42-16,0-7-33 16,4 0-19-16,3-5-146 0</inkml:trace>
  <inkml:trace contextRef="#ctx1" brushRef="#br0" timeOffset="11656.44">7446 9295 0,'-38'96'0,"38"-96"15</inkml:trace>
  <inkml:trace contextRef="#ctx0" brushRef="#br0" timeOffset="14847.7">11046 11747 513 0,'0'0'72'0,"8"-38"-8"16,-8 29-36-16,-2 4-19 15,-4 4-8-15,-6-3-2 0,-2 0 7 32,-7 1 0-32,-1 1-5 0,-2 2-1 15,0 2-7-15,4 4-26 16,6 3 42-16,6 2-15 15,8 4 14-15,0 6 116 16,10 9-15-16,6 12-20 16,6 11-9-16,-2 11-31 0,6 4-1 15,-2 1 6-15,-3-9-10 0,-1-10-21 16,-12-12-3-16,-6-13-17 16,-6-11-5-16,-14-11-3 15,0-11-30-15,-7-13-40 16,-5-13-11-16,4-14-42 0,4-9-22 15,0-9 40-15,8-3 85 32,6-1 33-32,6 3 24 0,4 9 23 15,8 10 9-15,6 16 15 16,6 15 30-16,4 17 3 16,6 23-31-16,-1 18-35 15,9 18-13-15,-6 15-13 16,2 11-5-16,-2 7 3 0,-9-1 3 15,-3-3-5-15,-6-11-4 0,-6-12-8 16,-6-19-6-16,-8-17 0 16,-8-19-2-16,-8-15-8 15,-8-25-11-15,-3-21 13 16,-7-18 0-16,-2-12 4 0,6-8 2 16,1 1-6-16,11 8-13 15,4 12 8 1,14 16 11-16,10 16 7 15,14 17 1-15,6 16 6 16,7 12-2-16,3 19 17 16,2 17-12-16,-4 14-3 0,-3 11 1 15,-5 4-2-15,-4-3 1 16,-6-7 3-16,-12-15 2 16,-4-12-7-16,-14-22-6 0,-10-15-8 15,-8-25 1-15,-5-16 4 16,-7-16 0-16,2-10-11 15,5-6 0-15,7 3-5 0,12 8-17 16,12 15 11-16,14 13 21 16,16 14 6-16,9 14 4 15,7 13 8-15,6 14 18 0,-2 19 0 16,-3 10-16-16,-7 10-3 16,-10 9 4-16,-10 1-5 0,-12-4-2 15,-6-8-8 1,-20-16-4-16,-8-14-2 0,-16-18-3 15,-3-17-18-15,-5-21-18 16,5-18-15 0,1-15-15-16,14-6-41 15,10-2-14-15,16 4 10 16,10 9 84-16,16 14 37 0,14 16 66 16,10 12 56-16,6 11 0 15,-1 11-39-15,3 12-38 16,-10 9-14-16,-5 10-19 15,-9 4-7-15,-8 1-2 0,-12 1-7 16,-6-7-2-16,-14-5-1 0,-8-10-6 16,-7-13-56-16,-5-10-24 15,0-19-26-15,-2-15-62 16,13-7-68-16,7-6-451 16</inkml:trace>
  <inkml:trace contextRef="#ctx0" brushRef="#br0" timeOffset="15833.67">11050 10782 79 0,'4'-16'303'0,"4"1"-169"0,2 2-22 15,-2-2-10-15,6 5 5 16,-8 2 4-16,2 6-20 16,-2 1-1-16,-4 1-21 15,-2 3-26-15,-6 1-30 16,-6 5-15-16,-12 1 3 15,-4 1 3-15,2 1-2 0,-7 1-2 16,3-3 2 0,2-1-5-16,8-3-33 0,4-1-14 15,6-1 14 1,6-1 22-16,4-3 16 16,8-7 13-16,6-5-2 15,8-9 1-15,4-6 5 16,6-9-3-16,3-6-4 0,-1 0-4 15,0 3 8-15,-6 8-12 16,-10 8-3-16,-6 10 6 16,-10 11 5-16,-8 6-13 0,-12 11-6 15,-8 4 10-15,-6 6 1 16,-4 6-1-16,1 1-3 16,-1 1 2-16,8-3-1 0,4-3-7 15,8-7-1-15,2-6 0 16,10-4-5-16,4-6 11 15,0-4 4-15,8-6-4 0,4-4-5 16,2-5-7-16,0-2-19 16,4 0-24-16,-4-2-59 15,2 7-113-15,-4 3-324 16</inkml:trace>
  <inkml:trace contextRef="#ctx0" brushRef="#br0" timeOffset="16704.91">11308 10472 774 0,'6'12'190'0,"4"0"-16"0,-4-1-81 16,-6-6-42-16,0-5-48 0,-8-13-10 15,2-7-80-15,2-3-154 16,4-1-314-16</inkml:trace>
  <inkml:trace contextRef="#ctx0" brushRef="#br0" timeOffset="17159.56">11539 9996 570 0,'0'0'123'16,"0"0"-23"-16,-24 47 25 16,10-19-25-16,-2 6-26 0,0 6-18 15,2 4-11-15,2 5-13 16,7 0-13-16,5-2-5 15,4-3-5-15,3-7-2 0,13-7 0 16,4-11-2-16,8-6-4 16,2-11-8-16,3-2-16 15,-5-10 3 1,0-5 9-16,-8-4 11 16,-12-7-2-16,-4-2-1 0,-16-2 0 15,-6-2 5-15,-16 0 3 16,-6 6-2-16,-1 8 0 15,-5 10 0-15,6 13-38 16,6 16-213-16,12 14-365 16</inkml:trace>
  <inkml:trace contextRef="#ctx1" brushRef="#br0" timeOffset="16498.45">6783 9594 0,'-540'241'0,"540"-241"16</inkml:trace>
  <inkml:trace contextRef="#ctx0" brushRef="#br0" timeOffset="28997.9">11884 11867 410 0,'0'0'375'0,"0"0"-231"16,0 0 5-16,0 0-64 0,0 0-21 16,30 21-13-16,-30-16-10 15,0 3-1-15,0 2-7 16,0 4-3-16,0 3 0 0,0 1 4 16,0 3-7-16,0 6-3 15,-6 2 1-15,4 1-4 16,-2 5-7-1,-2 0 4-15,-2 2-12 16,0 0-3-16,-3 1-1 16,1-1-2-16,-4-3 1 15,2 2-1-15,-2-2 0 0,-2 0 2 16,4 0 1-16,-4-4 2 16,0 3 7-16,-2-2 5 15,-1-1 8-15,-5 1 4 0,-2-2-3 16,-4 0-10-16,-2-2 2 15,-3-2-7-15,-5 1-5 16,2-2-3-16,-6-1-4 0,7-2 5 16,-5-2-4-1,2-1 1-15,-1 1-3 0,1-5 5 16,2 1-5 0,2-2 2-16,-5 1 0 15,1-2 3-15,0 0-2 0,2-3-1 16,1 1-1-16,3-3 3 15,2-4-1-15,4-3-4 16,2 0 1-16,5-3 3 16,-1-4 2-16,2 1 1 15,0-4 1-15,2 1-2 0,-2-2 0 16,2 0-2-16,1-3 4 0,-3 0-3 16,2-3-1-16,0-4 0 15,0-2-4-15,2-3 5 16,0-5-2-16,2-4-1 15,0-6 2-15,3-3 0 16,-1-2 1-16,2 0-2 0,-4-2 4 16,2 2-13-16,0 3-15 0,-2 1-16 15,2 2-5-15,2 0-15 16,-4 4-37-16,4 1-30 16,4 5-34-16,2 4-186 15,4 5-334-15</inkml:trace>
  <inkml:trace contextRef="#ctx0" brushRef="#br0" timeOffset="29831.43">10226 12334 135 0,'0'0'147'0,"0"0"-106"0,0 0-27 15,0 0-11-15,0 0-1 16,0 30 41-16,4-28 51 16,0 1 38-16,0-1 50 0,0 2-54 15,2 1 5-15,-2 0-23 16,-4 0-23-1,2-1-19-15,0-3-16 16,-2 3-13-16,2-4-9 16,-2 0-13-16,0 0-12 15,4-1-3-15,0-5 3 16,2-5 2-16,1-1 5 0,5-6 2 16,0-5 2-16,-2 0-7 15,2-5 0-15,-2-1 1 0,0-2-8 16,0 0-1-16,-2-2 0 15,-2 2-3-15,0-2 5 16,0 4-2-16,-2 2-1 0,0 3-1 16,0 6 3-16,4 3 16 15,-2 5 15-15,4 2 14 16,1 6 10 0,5 2 4-16,6 2-6 15,0 7-22-15,4 5-4 16,6 5-8-16,3 5-5 0,1 8-9 15,2 1 1-15,0 3-7 16,-3-3 3-16,-3-5-8 16,-4-10-28-16,-4-11-30 15,-4-7-58-15,-4-6-104 0,-1-8-112 16,1-3-485-16</inkml:trace>
  <inkml:trace contextRef="#ctx0" brushRef="#br0" timeOffset="32053.27">12206 10667 211 0,'0'5'156'0,"0"-1"-3"15,0-1-12 1,4 0-15-16,-4 1-37 0,0-2-6 16,0 1-3-16,0-1-13 15,0-1-16-15,0 0-10 0,0-1-21 0,0 1-15 16,0-1-4-16,0 0 0 16,0 0 0-16,0-1-1 15,0-3-1-15,0-1 0 0,4-2 7 16,4-5 6-16,6 2 6 31,-2-4-5-31,6 1 0 0,4-1 4 16,-2-2-3-16,1 2 0 15,5 1-4-15,-2 2-5 16,0 3 0-16,0 4 0 16,-4 2 3-16,-3 2-4 15,1 2-1-15,-2 5 1 0,-10-1-2 16,2 0 0-16,-2-2 0 15,0-2-5-15,-6-2 1 0,4-8-49 16,0-1-40-16,0 3-112 16,2 4-309-16</inkml:trace>
  <inkml:trace contextRef="#ctx0" brushRef="#br0" timeOffset="33112.96">12713 10680 206 0,'0'0'127'0,"0"0"-44"0,0 0 7 0,0 0-54 16,0 0 0-16,0 0 6 16,-14 28 26-16,2-23 5 15,-2 0-12-15,0 0-11 16,0-2-12-16,0-1-13 16,4-2-4-16,2 0-2 0,3-9 1 15,5-1 9 1,0-5-3-1,3-3 11-15,7 0-6 0,4 2-4 16,2 3-3-16,4 3-2 16,-2 7 7-16,2 3-5 0,-4 3-16 15,-6 8-9 1,-4 3-5-16,-6 5-2 16,-12 4-7-16,-4 3-5 0,-8-3 5 0,0-2-3 15,-2-2 12-15,0-7 3 16,5-6 2-16,5-5-1 15,-2-2 0-15,10-9 17 16,0-4 4-16,8-1 13 0,2-4-2 16,8 1 2-1,6-2-5 1,4 2 1-16,5 1-5 0,3 2-4 16,0 2-7-16,0 7-3 15,-4 3-5-15,-4 3-2 16,-8 9 2-16,-11 8-7 15,-2 2 8-15,-13 2-8 16,-6 1 5-16,-4 0 0 0,-2-2-3 16,-2-4-1-16,2-2 5 0,1-2-5 15,3-6 2-15,6-6 0 16,0 0-3-16,8-1-3 16,6-7 1-16,2-1 3 15,6 1 3-15,10 0 3 16,0 3 3-16,6 1-3 0,-1 0 2 15,1 4-6 1,-4 4 3-16,-4 3-2 16,-8 3 0-16,-6 2-5 15,-6 0 1-15,-10-3-1 16,-4-2 3-16,-1-7-2 0,-1-4-24 16,0-11-70-16,10-3-71 15,-2-7-103-15,12-2-423 16</inkml:trace>
  <inkml:trace contextRef="#ctx0" brushRef="#br0" timeOffset="33959.25">12300 10403 185 0,'0'4'543'0,"-2"1"-370"15,0-4-33-15,0-1-80 16,2 0-39-16,-2-1-4 15,-2-4-7-15,4 0-5 16,0 1-1-16,-4-1-5 0,4-2-41 16,0 2-39-16,0 1-42 0,4 1-65 15,4 0-196-15</inkml:trace>
  <inkml:trace contextRef="#ctx0" brushRef="#br0" timeOffset="34561.3">12294 10045 837 0,'0'0'238'15,"0"0"-48"-15,0 0-65 0,0 0-38 16,29 17-14-1,-21-17-7-15,4-3-14 0,0-4-21 16,6-7-13-16,4 1-7 16,0-2-6-16,4 1-3 15,-6 3 0-15,3 4 1 16,-5 7 1-16,-2 4-26 0,-6 10-11 16,-6 5-7-16,-6 5-7 0,0 4 3 15,-8 0 26-15,-4-1 15 16,2 0 4-16,-4-4-4 15,2-4 2-15,1-3 2 0,5-4 0 16,-4-2 3-16,4-4 2 16,6-1 6-16,2-2 9 0,0-2 1 15,0-1 7-15,10 0-4 16,2 0-7-16,6 0-10 16,3 3-2-16,-1 0-1 15,2 5-3 1,-6 3 1-16,-2 5-2 15,-12 2-6-15,-2 3-18 16,-6 1-13-16,-8-1 0 0,-4 0-7 16,-6-2-28-16,2-3-35 15,-3-2-73-15,5 1-136 16</inkml:trace>
  <inkml:trace contextRef="#ctx0" brushRef="#br0" timeOffset="35231.58">11028 13439 135 0,'0'0'10'15,"0"0"-18"-15</inkml:trace>
  <inkml:trace contextRef="#ctx0" brushRef="#br0" timeOffset="35879.58">11010 13564 656 0,'0'0'140'0,"0"0"-53"16,0 0-50-16,0 0-33 0,-33 20-4 0,27-20 0 15,4-2-1-15,-2-5 3 16,4 2 12-16,0-2 13 16,4 0 32-16,2 0-8 15,2 2-5-15,4 0-8 16,-2-1-7-16,5-1-12 0,-1 2-8 31,2-1-8-31,-4 1 2 0,0 2-4 16,-2 3 4-16,0 0 0 15,-10 8-2-15,0 1 3 16,0 2 0-16,-10-2-4 16,0 1 0-16,0-3-2 15,-2-6-4-15,2-1-1 0,-2-4-1 16,4-6 2-16,2-3 1 0,2 0 0 16,4 1 4-16,0-3-48 15,4 3-84-15,4 6-96 16,2 2-190-16</inkml:trace>
  <inkml:trace contextRef="#ctx0" brushRef="#br0" timeOffset="36396.83">11241 13285 475 0,'0'0'285'16,"0"0"-81"-16,0 0-25 0,0 0-55 15,0 0-25-15,0 0-43 16,0 0-21-16,0 0 8 16,0 0 13-16,42-25-20 15,-13 4-16-15,7-2-2 0,6-1 0 16,-8 5 1-16,-1 1-3 16,-1 6 1-1,-8 2-5-15,-4 4-1 16,-4 4-9-16,-6 2 2 15,2 2-2-15,-8 7 0 16,-4 5-3-16,0 7-2 0,-8 5 2 16,-2 6 1-16,2 4 2 15,-6 4-3-15,2 2 2 16,4-1 1-16,0-2-2 0,4-1 0 16,0-6 2-16,2-5-17 15,2-7-24-15,-4-3-42 16,4-5-50-16,-6-5-38 0,4-2-139 15,2-4-240-15</inkml:trace>
  <inkml:trace contextRef="#ctx0" brushRef="#br0" timeOffset="36635.43">11322 13444 859 0,'0'0'268'0,"50"-16"-57"15,-10 3-86-15,9-8-72 16,9-7-27-16,4-3-14 16,-1 0-11-16,1-1 3 15,-11 4-20-15,-9 10-69 16,-10 6-77-1,-6 9-215-15,-2 3-458 0</inkml:trace>
  <inkml:trace contextRef="#ctx0" brushRef="#br0" timeOffset="67547.03">18700 10583 406 0,'0'0'129'0,"0"0"-1"0,0 0-51 16,0 0-5-16,-22-29 12 0,22 25 4 15,2-2 2-15,6 1 11 16,2-3-19-16,6 3-29 16,2 0-17-16,1 4-11 15,1 1-5-15,0 0-8 0,-6 7-4 32,0 6-2-32,-8 2-3 0,-6 3-3 15,-2 4 1-15,-8-2-3 16,-6-2 0-16,-2-3-2 15,-4-7-1-15,4-7-20 16,-1-4-8-16,1-9 14 16,4-5 11-16,2-4 6 15,2 0 2-15,6 2 0 0,4 3 2 16,0 2 11-16,4 1 17 0,8 0 11 16,2 2-8-16,8-2-12 15,-4 1-10-15,3 1-6 16,-1 4-3-16,-2 4 0 0,-4 3 1 15,-6 10 0-15,-4 8-6 16,-10 4-6-16,-4 3 0 16,-6 1 6-1,-4-5 1-15,-2-6 0 16,1-7-2-16,1-7-6 16,2-2-16-16,4-9-1 15,2-3 5-15,6-2 7 16,4 0 6-16,2-1 3 0,8 4 1 15,-2 2-1-15,2 3-13 16,2 1-26-16,-2 5-40 0,0 2-63 16,-2 7-79-16,-2 7-516 15</inkml:trace>
  <inkml:trace contextRef="#ctx0" brushRef="#br0" timeOffset="68194.48">18515 10540 323 0,'0'0'326'0,"0"0"-116"0,0 0-46 15,0 0-56-15,0 0-29 16,0 0 5-16,-38 35-7 16,16-27-10-16,-3 1-13 15,-5-1-11-15,0-3-8 16,-10-1-14-16,3-2-14 0,-3-2-5 15,0 0-2-15,0 0-15 0,1 0-39 16,3-2-33-16,4 2-59 16,6 2-126-16,4 5-334 15</inkml:trace>
  <inkml:trace contextRef="#ctx0" brushRef="#br0" timeOffset="68680.17">18068 10441 335 0,'0'0'393'0,"56"-20"-165"15,-29 13-38-15,-1 0-43 16,-6 4-35-16,-4 3-39 15,-8 0-10-15,-8 8-15 0,-4 1-25 16,-10 2-16-16,-4 2-6 0,-12 0 3 16,-3 3 1-16,-7 3-3 15,0 0 1-15,2 5-2 16,1-1-1-16,3 4 0 16,10 2 2-16,8 0 2 0,6 3 9 15,8-1 0-15,16-3-4 16,12-2-6-16,6-3-6 0,12-6-12 15,-9-6-44-15,3-5-49 16,-4 0-134-16,-14-3-430 16</inkml:trace>
  <inkml:trace contextRef="#ctx0" brushRef="#br0" timeOffset="69297.5">19041 10592 825 0,'0'0'255'0,"48"9"-76"0,-12-6-70 0,2-3-60 16,1 0-25-16,1 0-19 15,-6 0-5-15,-4 0-11 16,-7 2-62-16,-3 1-100 16,-10 3-137-16,-4-1-350 15</inkml:trace>
  <inkml:trace contextRef="#ctx0" brushRef="#br0" timeOffset="69767.56">19190 10428 327 0,'0'0'491'0,"0"0"-319"0,0 0-9 15,0 0-61-15,0 0-3 16,0 0-1-16,0 0-14 16,48-1-28-16,-16 5-14 0,6 2-15 15,5 3-9-15,3 1-10 16,4 4-5-1,-3 0 1-15,-5 1-2 16,-4 2 1-16,-12-1-2 16,-13 4 3-16,-11 1 2 15,-11 2-3-15,-15 4-4 16,-14 1-3-16,-8 2 2 0,-3-1 2 16,-3 1-1-16,4-6-22 15,3-4-27-15,9-5-26 0,10-4-28 16,12-1-65-16,14 1-198 15</inkml:trace>
  <inkml:trace contextRef="#ctx0" brushRef="#br0" timeOffset="108042.36">12343 6818 380 0,'0'0'191'16,"0"0"-76"-16,6 33-12 0,-4-24-43 16,-2 0-7-16,0-3-10 15,0-2-3-15,-2 0-9 0,0-3 1 16,0 1 24-16,0-2-2 15,2 0-17-15,0-2-4 16,-4-2 2-16,4-5-14 16,0-3-8-16,-4-5-2 15,0-4-1-15,4-3 2 16,-2-6-5 0,0-1-4-16,4-4 1 0,-2-4 0 15,0-4 6-15,4-6 11 16,2-3 4-16,4-2-4 15,6-6-8-15,0-2-7 16,8-4-1-16,6-2-1 0,7-2 1 0,3-3-2 16,8-5 3-16,5-2-3 15,7-6-1-15,8-4-1 16,7-5 1-16,7 1-2 16,7-1 1-16,8 0 1 0,9 1-1 15,5 5 0 1,10 2-1-16,0 6 0 0,14 2 2 0,8 8-1 15,-2 6-1-15,10 5-1 16,-2 8 1-16,10 7-6 16,-2 8-3-16,6 6-5 15,6 12 2-15,-2 9 10 0,7 10 0 16,1 14 3-16,4 14-1 31,-4 10 1-31,6 14 0 0,-9 9-1 16,3 10 0-16,-8 9 6 15,0 11 12-15,-6 4 3 16,-8 5-3-16,-6 8 3 0,-4 4 5 16,-8 5-6-1,-6 5-2-15,-6 1-4 0,-8 3-4 16,-7 5-3-16,-7-3-4 0,-6-2-2 16,-11-10-1-16,-7-11 1 15,-9-13 0-15,-9-17-2 16,-11-19-4-16,-10-17-38 15,-9-20-56-15,-11-17-77 16,-14-9-193-16,-4-16-186 0</inkml:trace>
  <inkml:trace contextRef="#ctx0" brushRef="#br0" timeOffset="108590.31">18078 6804 609 0,'0'0'159'16,"2"47"-39"-16,6-25-28 15,0-3 34-15,8-4-34 16,6 0-14-16,7-2-25 0,7 2-18 16,12-1-16-16,5 0-12 15,9 0 2-15,2-4 12 16,1-6-6-16,-1-4 0 15,-9-4 6-15,-7-16-2 0,-12-12 9 16,-14-17 1-16,-14-15-18 16,-14-18-9-1,-18-15-3-15,-12-15-1 16,-10-5-66-16,3 4-129 16,7 10-352-16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33:51.451"/>
    </inkml:context>
    <inkml:brush xml:id="br0">
      <inkml:brushProperty name="width" value="0.05292" units="cm"/>
      <inkml:brushProperty name="height" value="0.05292" units="cm"/>
      <inkml:brushProperty name="color" value="#00B050"/>
    </inkml:brush>
  </inkml:definitions>
  <inkml:trace contextRef="#ctx0" brushRef="#br0">18243 1185 177 0,'0'0'194'0,"0"0"-146"15,0 0 105-15,0 0-22 16,0 27-43-16,0-16-22 16,2-2-23-16,0 1-3 15,0-1 20-15,0 0 7 16,-2 0-12-16,2 0-12 0,-2 5-3 15,0 5-8-15,0 4-4 0,0 10-6 16,-4 11-12-16,0 15-6 16,-2 13-2-16,0 16-1 15,-2 12 2-15,0 9 0 0,-2 10-1 16,0 4 0-16,-2 3 1 16,-2-2 0-16,2 3-2 31,-7 0-1-31,-3-5 0 0,2-4-1 15,0-4-1-15,0-7-1 16,2-7 3-16,0-9-1 16,2-10 1-16,3-7 2 15,1-8 11-15,2-10 5 0,-4-6 3 16,6-8-3-16,4-7-4 16,-4-4-2-16,6-6-3 0,0-4 0 15,2-2 1-15,0-3-3 16,4 1-2-16,0-3 0 15,2-2-2-15,-2-3 0 0,2 0 1 16,0-3-3-16,2-2 1 16,-4 0 0-16,-2-3-2 15,2 1 0 1,-2 0 1-16,2-1 0 16,0 1 1-16,2 0-2 15,-2-1 1-15,-1 1-1 16,1-2 1-16,4 0-6 0,4-1 1 15,0-3 1-15,6-3 3 16,2 1 0-16,2-2 1 16,8 3 0-16,-1-2 1 0,3 0-1 15,6 2 0-15,10 0 0 16,7 0-1-16,9-1 0 16,9-1 2-16,13 2-4 0,1 0 2 15,10 0 3-15,11 5-2 16,1 0 12-16,6 0 3 15,6 7-5-15,6 1-3 0,7 1-1 16,-1 3-2-16,2 1-3 16,4-1 3-16,2 1-2 0,2-2 4 15,-2-1-1-15,0-2 12 16,2 1-2-16,-6 0 0 16,-10 0-4-16,-4 2-5 15,-6 3-3 1,-11 1-1-16,-7 4 1 15,-10 2-2-15,-7-1 0 16,-7 4 0-16,-11-3-4 0,-5 0 4 16,-7-2-3-16,-10 0 2 15,-2-1-2-15,-11-5-1 16,-3-2 3-16,-4-2-1 16,-10-1 0-16,-2-4 0 0,-2 0 0 15,-4-1-1-15,0-1-1 16,-4 0 2-16,0-1-1 0,0 1-3 15,-4-1-1-15,-2 1 1 16,0-2 3-16,0 0-1 16,-2 0 1-16,2-1 0 15,-2-3 0 1,2-1 1-16,2-2-1 16,2-1 0-16,0-5 1 0,2-4 0 15,0-4 0-15,0-7 0 16,0-7-1-16,0-10 0 15,0-11 1-15,0-12-2 16,4-12 2-16,2-15-1 16,4-11 1-16,-2-12-1 0,2-10 1 15,2-5 1 1,-2-3-2-16,-2 0 1 0,2 3 0 16,-2 6-2-16,0 7 0 15,-1 8-5-15,1 8 1 16,-2 8 3-16,2 9 2 0,-2 9 0 15,-4 8 1 1,2 6 0-16,-4 9-1 16,0 3 1-16,0 3 0 0,-6 3 0 15,-2 4-1-15,-4 3 1 16,-1 3-1-16,-3 4 0 16,-4 6-1-16,0 4 0 15,0 7 2-15,-6 2 0 16,-8 4 0-16,3 2-1 0,-7-1 2 15,-2-2-1-15,-7-3-1 0,-5 0 1 16,-8-6-1-16,-5-4 1 16,-9-3 0-16,-5-2-1 15,-7-3 2-15,-9-2-1 16,-6-2 0-16,-9-1-1 0,-5-1 2 16,-10 3-1-16,-8 1 1 0,-2 4-2 15,-4 3 0-15,-12 2 2 16,0 4-1-16,4 3-12 15,0 1-10-15,-4 2 3 16,2 2 2-16,4 2-5 0,2 4-3 16,0 2-34-16,6 4-26 31,16 1-55-31,4 8-153 0,15 5-217 16</inkml:trace>
  <inkml:trace contextRef="#ctx0" brushRef="#br0" timeOffset="748.9">17407 1810 828 0,'-16'12'74'0,"-8"2"51"0,-8 1-12 16,-4-2-46-16,1 1-16 15,-3-2-9-15,2 1-23 16,2 0-1-16,6 2-3 16,1 0-4-16,5 0 10 15,6-2-1 1,6 0 4-16,8-2 10 16,6-2-24-16,14 0-3 15,4 2-6-15,11 2 2 0,15 0-1 16,10 2-3-16,3 3 3 15,3 5-6-15,-4 5 5 16,-11 6-3-16,-19 7-2 16,-18 3-26-16,-12 3-17 0,-16 0-10 15,-14-5-3-15,-6-6 8 0,-1-7-17 16,-7-7 24 0,6-10 21-16,-3-7 24 0,7-6 6 15,6-10 48-15,4-11 19 16,8-10 3-16,12-8-10 15,4-12-8 1,18-11-20-16,4-12-19 16,14-9-9-16,3-6-2 0,5-8-6 15,2 3-7-15,-8 9-64 16,-1 13-102-16,-7 16-162 16,-8 16-314-16</inkml:trace>
  <inkml:trace contextRef="#ctx0" brushRef="#br0" timeOffset="1772.86">19915 4199 610 0,'0'0'140'0,"0"0"-40"16,-35-8 40-16,7 10 3 16,-12 8-33-16,-2 4-51 15,-1 5-31-15,1 4-12 16,2 2-5-16,10 3 1 0,3 0 1 16,9-1 4-16,8-3 1 15,10-2-5-15,2-4-10 16,14-2-5-16,8-1-1 0,11-1 4 15,7 0 4-15,6 4-3 16,1 1-3-16,-3 4 0 16,-10 5-12-16,-10 4-11 0,-14 3-10 15,-12 7-18-15,-10-3-16 16,-14 2 29-16,-6-3 7 16,-4-1-18-16,-2-8 14 0,-1-2 33 15,5-8 12-15,-4-5 18 16,8-7 18-16,3-7 13 15,7-9 5 1,6-12-19-16,10-12-15 16,8-7 2-16,14-14-12 15,11-7-8-15,11-6-6 0,8-7-3 16,3-2 3-16,1 4-6 16,-4 8-63-16,-7 9-35 15,-7 12-24-15,-6 11-76 16,-8 12-74-16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36:07.794"/>
    </inkml:context>
    <inkml:brush xml:id="br0">
      <inkml:brushProperty name="width" value="0.05292" units="cm"/>
      <inkml:brushProperty name="height" value="0.05292" units="cm"/>
      <inkml:brushProperty name="color" value="#00B050"/>
    </inkml:brush>
    <inkml:context xml:id="ctx1">
      <inkml:inkSource xml:id="inkSrc4">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36:15.711"/>
    </inkml:context>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FFC000"/>
    </inkml:brush>
  </inkml:definitions>
  <inkml:trace contextRef="#ctx0" brushRef="#br0">14155 10169 190 0,'0'0'140'0,"0"3"-50"0,0-3-45 16,-2 2-31-16,-2 1-5 16,0 1-6-16,-2 1-1 15,-2-2-2-15,2 2 1 16,0 1 0-16,0-4 9 0,-4-2 9 0,4 3 2 15,0-3-5-15,2 0-6 16,0 0-3-16,-2-3-6 16,2 3-1-16,2-2 1 15,0 0 1-15,2-3-1 16,0 0 6-16,6-3 37 16,2-2-4-16,-2 0 9 0,4 0-7 0,4-1-9 15,-4 4-2-15,6 3-3 16,-6 4-4-16,2 3-4 15,-4 7-9-15,0 5-7 16,-6 1-3-16,-2 1 0 16,-4 2-2-16,-4-1-2 0,-4-4-20 31,0-4-4-31,-4-4 1 0,2-5-1 16,0-1 6-16,2-7 5 15,0-3 8-15,4 0 5 16,3-3 0-16,-3 1 1 15,4-1 1-15,2 2 0 16,2-1-1-16,0 2 2 0,4-1 2 16,2 0 3-16,2 4 2 0,3-2 5 15,1 1 2-15,2 3-3 16,4 2 0-16,-4 3-1 16,0 4-2-16,-2 8-3 15,-4 2-2-15,-2 0-2 16,-6 2 4-16,0-1 4 0,-8-2-2 15,-4-1-6 1,-2-2-1-16,-4-2-4 16,0-2-43-16,0 0-30 15,0-1-77-15,3-1-96 16</inkml:trace>
  <inkml:trace contextRef="#ctx0" brushRef="#br0" timeOffset="169.49">14071 10221 336 0,'0'0'196'15,"46"-14"-45"-15,-22 9-45 16,-4 1-67-16,-2 4-8 16,-6 0-7-16,-4 4-5 0,-6 4-10 15,-2 3-7-15,-10 2-4 16,-4-3-48-16,-2 3-84 16,-4-2-144-1</inkml:trace>
  <inkml:trace contextRef="#ctx0" brushRef="#br0" timeOffset="301.08">14083 10217 323 0,'0'0'149'16,"30"-38"-43"-16,-16 23-48 0,-2 5-26 16,-6 6-20-16,-2 5-42 0,-2 12-170 15</inkml:trace>
  <inkml:trace contextRef="#ctx0" brushRef="#br0" timeOffset="7622.62">14083 10194 726 0,'0'0'182'16,"0"0"-86"-16,0 0-84 15,0 0 6-15,0 0 30 16,0 0-2-16,0 0-5 16,10-28-11-16,-6 25 1 15,-2 0-6 1,0 2 8-16,0 1-5 0,0 0-4 16,2 0-8-16,-4 0-1 15,0 0-6-15,-6-8-12 16,4-4 9-16,-4-9 3 15,0-12 15-15,0-5 8 16,0-13-4-16,4-7 1 0,-4-11-10 16,6-6-8-16,-2-8-5 15,2-5-1-15,2-8-2 0,2-5-1 16,2 0 1-16,2-3-4 16,-4 1 4-16,4 4-3 0,-4 6-3 15,2 6-30-15,-2 9-20 16,-4 11-18-16,0 9-15 15,0 13 19 1,0 9 16-16,-4 11-40 16,4 13-123-16,0 12-95 15</inkml:trace>
  <inkml:trace contextRef="#ctx1" brushRef="#br0">8873 9365 0,'-5'10'0,"5"-10"0</inkml:trace>
  <inkml:trace contextRef="#ctx1" brushRef="#br0" timeOffset="106.34">8670 9530 0,'-6'11'0,"1"0"31,5-6-31,5 0 16,-5 1-16,6-6 15,4 5-15,-4 0 16,-6-5 0</inkml:trace>
  <inkml:trace contextRef="#ctx0" brushRef="#br0" timeOffset="10260.27">14087 8516 390 0,'0'-4'200'16,"2"1"-58"-16,0 2-42 15,-2-1-25-15,0 0 9 16,2 2-3-16,-2 0-26 15,0 0-3-15,0 2 19 16,0 0 4-16,0 1-16 0,-2-1-17 16,0 3-17-1,0 2-4-15,-2 0-2 16,-4 0-7-16,2 3-4 16,-1 1-7-16,-5 3 0 15,0 1 3-15,-2 4-1 0,-2 3-3 16,0 5 1-16,4 3 3 15,-8 9 11-15,4 8 3 16,0 11 5-16,1 12-5 0,1 15-5 16,2 12 3-16,-2 10 1 15,4 12-6-15,-2 5 2 16,2 7 6-16,-2-1 1 0,4-2 4 16,-6-2-8-16,2-3-5 15,-2-10-5-15,3-10-3 16,-3-9 1-16,6-19-3 0,0-19 0 15,0-18-2-15,4-21 0 16,2-17-25-16,4-22-92 16,6-12 2-16,10-7-148 0,7-6-566 15</inkml:trace>
  <inkml:trace contextRef="#ctx0" brushRef="#br0" timeOffset="13422.01">13760 10575 818 0,'6'10'201'0,"-6"-3"-61"0,0-3-31 16,0-4-79-1,-4-4-35-15,-2-6 5 16,-2-8 4-16,0-4-2 16,-2-8 1-16,2 0-3 15,4-7 0-15,-4-4-1 16,6-1 3-16,2-2 1 16,0-7 1-16,0-6 24 0,0-12 15 15,0-12-10-15,-2-16-1 0,0-12-7 16,-4-17-15-16,2-11-7 15,-2-9 0-15,-2-8-1 16,2-2-1-16,2-2-4 16,0-1-21-16,2 2-4 0,0 4-26 15,2 7-43-15,0 9-28 32,0 12-52-32,0 17-42 0,2 24-72 15</inkml:trace>
  <inkml:trace contextRef="#ctx0" brushRef="#br0" timeOffset="18652.59">13640 7953 587 0,'6'-6'174'0,"0"2"6"16,-2-2-29-16,-2 2-59 16,-2 0-36-16,0 0-17 15,-2 0-4-15,-2 2-1 16,2-1-10-16,-2 3-7 16,0 0 2-1,2 0-2-15,-2 8 3 0,0 1-4 16,2 5-6-16,-1 2-5 15,-1 7-1-15,0 2-2 16,0 6 2-16,0 2-2 16,-4 8-2-16,0 3 0 15,-2 10 1-15,-4 10 0 0,2 10 0 16,-6 10 0-16,2 14 1 0,-4 12-1 16,0 12 0-16,-1 10-8 15,-1 12-14-15,2 7 5 16,-2 7 2-16,2 2 4 15,0-4 6-15,4-7 3 16,-1-11 1-16,1-14-5 0,0-21-5 16,4-20-21-16,0-22-28 0,8-21-35 15,4-25-105-15,4-18-244 16</inkml:trace>
  <inkml:trace contextRef="#ctx1" brushRef="#br0" timeOffset="10867.64">8333 10054 0,'0'0'15</inkml:trace>
  <inkml:trace contextRef="#ctx0" brushRef="#br0" timeOffset="26662.31">13243 10341 485 0,'0'0'129'0,"0"40"-10"16,0-18-10-16,0-2 19 0,0-2-6 15,0-4-13-15,0-3-14 16,-2-7-11-16,2-4-27 16,0-5-47-16,0-11-6 15,0-10 8-15,-4-8 3 0,4-11-7 16,0-12-3-16,-4-15-3 31,2-11 6-31,2-17 2 0,0-13 2 16,0-16-3-16,2-14 1 15,2-15 18-15,0-14-2 0,-2-12-18 16,2-9-4-16,0-4-2 16,-2 3-1-16,2 10-2 15,-4 12-7-15,2 21-95 16,2 25-41-16,0 31-98 0,4 29-327 16</inkml:trace>
  <inkml:trace contextRef="#ctx1" brushRef="#br0" timeOffset="18877.47">8456 6901 0,'0'0'15</inkml:trace>
  <inkml:trace contextRef="#ctx0" brushRef="#br0" timeOffset="31738.71">13190 7748 347 0,'0'0'503'0,"0"0"-307"15,0 0-29-15,0 0-39 16,0 0-49-16,0 0-30 15,0 0-8-15,0 0-8 0,0 0-20 16,13 5-3-16,-13-3 17 16,0-1 3-16,-2 0-1 15,0 3-3-15,0 4-3 16,0-1-4-16,-1 3-4 0,1 3 0 16,-2 5-8-16,0 1 0 15,2 6-5 1,-4 5 2-16,2 3-2 15,-2 6-2-15,2 6 2 16,-6 9-2-16,4 10 2 16,-2 8-2-16,-2 13 1 15,0 14 1-15,2 13-2 0,-4 12 2 16,-2 9-2-16,2 9 6 16,-2 6 3-16,-1 4-1 0,1 1-2 15,-6 0-3-15,2 0 0 16,-4-4-3-16,4-7 1 15,-8-9-3-15,1-11-16 0,1-14-56 16,2-19-61-16,12-14-77 16,10-16-235-16</inkml:trace>
  <inkml:trace contextRef="#ctx0" brushRef="#br0" timeOffset="34905.25">12858 10451 36 0,'0'0'379'0,"0"0"-184"16,0 0 32-16,0 0-51 16,0 0-18-16,0 0-17 0,-16 36-32 15,16-25-33-15,0-3-13 16,0-2-13-16,0 2-21 0,0-4-9 15,0-2-4-15,0-2-9 16,0 0-3-16,2 1 1 16,2 1 10-16,0-1 4 15,2 0 1-15,4 1-4 0,2 1-2 16,6-1 1-16,3 1-5 16,9-1 3-1,6 1 0-15,10 1 0 16,5 4-5-16,11-1-2 15,9 6 0-15,9 1-4 16,13 3 5-16,12-1 8 0,13 1-4 16,15-1-5-16,6 1-2 15,12-4-3-15,10 0 2 16,11-5-3-16,9-3 2 0,8-5 1 16,8-9-7-16,3-9 4 15,5-6 0-15,-5-4-2 0,-1-1 4 16,-8-1-4-16,-9 4 2 15,-15 1 0-15,-20 3-3 16,-18 6-9-16,-21 3-1 16,-29 7-15-1,-27 4-41-15,-22 2-29 16,-24 6-72-16,-10 6-201 16,-14 2-670-16</inkml:trace>
  <inkml:trace contextRef="#ctx1" brushRef="#br0" timeOffset="27057.9">11946 7686 0,'0'0'0</inkml:trace>
  <inkml:trace contextRef="#ctx0" brushRef="#br0" timeOffset="37741.61">16896 10452 588 0,'0'0'206'0,"0"0"-33"0,-32 9-22 15,24-6-38-15,2-3-15 16,2 0-47-16,2-1-28 15,2-3-1-15,2-2 5 16,4 2-5-16,4 0 16 0,-4 1 9 16,4 3 3-16,0 0-1 15,0 4-10 1,0 3-4-16,2 0-5 16,0-1-5-16,8-2 2 15,4-2-14-15,3-2-6 16,9-2 3-16,8-4 3 0,9-3 0 15,11 0 0-15,11-1 0 16,15-3-3-16,13 0 1 16,8-2-1-16,19 2-1 0,5 1 2 15,8-1-6-15,12 4-1 16,11 0-2-16,7 2 0 16,4-1-2-16,2 2 1 0,-2-1 2 15,-11-1-4-15,-11-1 1 16,-10-3-5-16,-19-6-3 0,-21-2-9 15,-18-5-12-15,-21-3-37 16,-27 5-74-16,-23 8-75 16,-16 15-181-16</inkml:trace>
  <inkml:trace contextRef="#ctx0" brushRef="#br0" timeOffset="46072.28">19911 10063 374 0,'0'0'549'0,"0"0"-411"16,0 0 27-16,0 0-87 16,12 35-15-16,-10-24-9 15,-2 1-8-15,0 2-7 0,0 0 2 0,0 0 10 16,4-3 0-16,-4 0-6 15,2-3-7-15,0 0-6 16,0-2-4-16,-2-1-17 16,0 2-6-16,0 0-6 15,0 1 1-15,0-2 1 0,0-2-1 32,-2-1 1-32,0-3 0 0,2-6 3 15,-2-7 7-15,2-13 22 16,-6-11-2-16,2-15-12 15,0-16-3-15,0-16-5 16,-2-13-3-16,0-13-5 0,-3-8-1 16,-1-7-1-16,0-5-2 15,0 2 1-15,2 2-5 0,-4 5-7 16,4 10-30-16,4 9-25 16,-2 12-8-16,2 11-14 15,-2 13-21-15,2 11-17 16,-2 16-80-16,2 13-165 15</inkml:trace>
  <inkml:trace contextRef="#ctx0" brushRef="#br0" timeOffset="50722.28">19786 8456 965 0,'0'0'300'0,"0"0"-69"0,0 0-84 15,28 5-49-15,-20-5-33 16,-4 4-11-16,2-3-20 0,2-1-12 16,4 3-6-16,0-2-10 15,6-1 5-15,3 0 3 16,9 0 9-16,8 0 5 15,12 0 1-15,9-4-25 0,17-5-4 16,11-2 0-16,10-3 0 16,17-1 0-16,9-1 0 0,6 1 0 31,2 1 0-31,4-2 0 16,-2 1 0-16,-6 0 0 0,-9-1 0 0,-13 0 0 15,-12 0 0-15,-11 1-67 0,-13 0-42 31,-13 2-76-31,-15 9-73 0,-3 4-291 16</inkml:trace>
  <inkml:trace contextRef="#ctx0" brushRef="#br1" timeOffset="67582.97">14646 10273 562 0,'0'0'331'16,"0"0"-189"-16,0 0-19 16,0 0-85-16,0 0-37 15,0 0-2-15,0 0 23 16,0 0 41-16,4-29 17 16,1 2-13-16,1-7-15 0,0-12-4 15,0-8-3-15,-2-18-9 16,0-15-12-16,-2-20-5 0,-2-16-5 15,0-16-8-15,-4-13 1 16,0-10-4-16,0-3 0 16,0 2-1-16,-2 5-1 15,2 12-2-15,0 19 4 0,2 22-1 16,2 25-1-16,4 23 0 16,2 23 2-1,4 17 5-15,0 16 32 16,2 2 3-16,-4 8-21 15,-2 4-13-15,-4-2-5 16,-2 2-4-16,0 1-4 0,0-3 4 16,-4 2 2-16,0 0-2 15,0 1-2-15,2 1 5 16,0 0-2-16,-2 3-4 0,0 2 5 16,2 2-2-16,-2 6 0 0,0 1 0 15,0 5 0 1,0 8 3-16,-2 9-6 0,0 10 7 15,1 14-6-15,1 14 4 16,0 19-6-16,0 17 0 16,4 10 5-1,-4 12-3-15,4 6 3 16,-2 1-2-16,2-5 1 0,2-9 3 16,2-13-1-16,0-17 4 15,-2-18 5-15,5-18 17 16,-1-20-2-16,4-17-4 15,-6-11 6-15,4-11 3 16,2-10-7-16,-2-4-15 0,0-1-5 0,2-2-4 16,0-2 2-16,-2 0 0 15,4 0-3-15,-6-1 3 16,6 1-1-16,0-1-3 16,2-4 4-16,3-1-2 15,5-1 0-15,6-2-1 16,8-2 3-1,10 0-1-15,7 3 2 16,13 2-1-16,9 5 1 0,15 5-1 16,1 0-3-16,10 9 2 15,7 0-4-15,1 3-1 16,2 0 1-16,-2-1 2 16,-3-1 1-16,-7-3 0 15,-6-5 0-15,-15-2-1 0,-7 0 0 0,-9-2-1 16,-15-5 1-16,-9 2 0 15,-10 1-2-15,-8 2 7 16,-4 2-4-16,-6 1 2 16,-8 6-6-16,-2 3-1 15,-2 0-9-15,-4-1-12 0,-6 1 13 16,-4-4 3-16,-6-1 1 0,-4-1 5 16,-12-4 1-16,-7 0 2 15,-13 0 0-15,-7 0-6 16,-11-1-4-16,-9-2-1 15,-9 2-2-15,-5 0-4 16,-2-2 10-16,-3 2 3 0,-3-1 3 16,4 1 1-1,2 1 2-15,1 1 0 16,5 6 0-16,4 1 1 16,5 2-3-16,9 0 4 15,3 0-4-15,11 2 1 16,3-1 1-16,12 1-3 15,1 0 6-15,13 0-2 0,4 1 1 16,10-1-5-16,6 1 4 0,6-2-1 16,6-3 5-16,0-3-3 15,2-1-1-15,0-4-4 0,2-10-13 16,2-7 3-16,2-6 11 16,-2-10-2-16,0-7 4 15,-4-9-6-15,-8-8 6 16,-6-10-3-1,-11-11 1-15,-9-11-2 16,-4-12 2-16,-6-9 5 16,-5-10-4-16,3-4 1 0,-4-3 0 15,7 0-1-15,5 10 0 16,10 7 1-16,8 13 1 16,10 16-4-16,10 15 8 15,6 16-4-15,8 15 3 0,4 9 3 16,2 11-3-16,0 5-1 15,-4 1-4-15,-2 1 1 0,-4 1-1 16,-2-2-2-16,-1-1-3 16,-3-2 1-16,-2 2 2 15,0-3 0-15,2 2 0 16,-2 1 5 0,2-2-2-16,4 2-1 15,-4-2 3-15,2-1-1 16,2-1-2-16,4-4-2 0,-6-2 3 15,4-3-5-15,0-5 3 16,-4-4-3-16,2-6 3 16,0-7-2-16,2-4 3 15,-2-6 0-15,4-4-2 0,-4-4 3 16,1-2-2-16,1 2 2 0,0 3-2 16,-2 5 2-16,2 7-1 15,-6 11 1-15,0 11-11 16,2 7-11-16,-2 11 13 15,0 3 7-15,0 4 3 16,-4 1-1-16,2 1-3 0,0 0 1 16,-2 3-1-16,0-3 3 0,2-1-7 15,-2 0 2-15,2-1 4 16,0-4-1-16,0-3 5 16,2-1-8-16,2-3 5 15,-2-5-4-15,-2-3 0 16,2-4 4-1,2-7-1-15,0-6 0 16,2-6-2-16,0-5 2 0,2-8-1 0,-1-3 1 16,-1-9 1-16,4-7-3 15,-2-8 4-15,0-10-4 16,0-10 1-16,0-10 0 16,0-7 2-16,0-4 1 15,-2 0-5-15,-2 3 4 16,2 8-1-16,0 9 3 0,0 11-6 15,2 16 6-15,0 11-3 16,-1 13-3-16,3 10 5 16,2 9 1-16,-2 3 0 15,0 5-7-15,0 3 5 0,-2 1 1 32,-2 6-1-32,0 2 3 15,-2 4 1-15,0 3 4 0,-2 5-3 16,-2-1 1-16,0 3-3 15,4 0-4-15,-6 0 2 16,0 0-5-16,0 0-2 16,0 0 5-16,0 0-3 0,0 1 4 15,0 2 0-15,0 1 1 0,0 0-3 16,0 2 5-16,0 0-2 16,0-1-4-16,0-1 6 15,0 0-6-15,4-3 7 16,2 2-6-16,9-2 7 15,9 4-6-15,8 0 3 0,12 2 1 16,11 3 8-16,17 0-1 0,11 1-6 16,15 0-1-16,9-5-2 15,10-2-3-15,6-4 3 16,2 0 5-16,1-7 6 16,-7-3-2-16,-6 0 7 0,-8-1 7 15,-9-2-11-15,-15 0-3 16,-11 3-4-1,-13 2 0-15,-15 3-6 16,-8 0 1-16,-12 5 0 16,-9 0-2-16,-5 3-1 15,-6 4-5-15,-2 1-4 0,-8-2 2 16,-3 2 2-16,-3-2 0 16,-6-2 2-16,-4-1 2 15,-6-2-2-15,-6-1 5 0,-7 0-5 16,-9 1 7-16,-14-1-3 15,-9 2-1-15,-10-1-1 16,-17-1 4-16,-13 0 0 0,-8-5-4 16,-12-4 2-16,-6-4-1 15,-8-5-3-15,0-3 5 16,-4-5-3 0,2-2-1-16,4-2 4 15,6 1-1-15,10 3-2 16,12 5 1-16,17 8-3 0,15 10-3 15,19 7 3-15,19 13 1 16,19 6 7-16,14 4 0 16,12 0 4-16,6-3 3 15,14-3-6-15,-4-9 8 0,2-7 0 16,0-3-8-16,-2-4-6 16,-3-3-4-16,-3-5 0 15,-4 1 2-15,0 3 1 0,-2-2 0 16,0 5 0-16,0 1 1 15,0 2 0-15,-2 0 4 16,2 3-2 0,-2 2 1-16,0 0-1 15,0 4 3-15,0 0-5 16,1 1 3-16,-1 1-1 0,0 3-4 16,-2 3 5-16,-4 4-5 15,0 5 6-15,2 4-5 16,-2 8 4-16,0 8-1 15,2 5-4-15,-2 11 5 0,2 6 0 16,0 9-3-16,2 5 5 0,2 6-7 16,0 5 7-16,0 8-4 15,2 3 2-15,0 3-4 16,4 2 3-16,0-4 3 16,2-2-6-16,2-10 5 15,-6-14 7-15,4-14 1 0,0-16 1 0,-2-11 2 16,0-15 0-1,0-6-14-15,-4-8 0 0,2-2 0 16,2-2 0-16,0 2 0 16,0-1 0-16,0-1 0 15,0 0 0-15,0-1 0 16,0-1 0 0,-4-2 0-16,0-1 0 0,0 0 0 15,0 2 0-15,0-1 0 16,2 3 0-16,-2 4 0 15,2 7 0-15,-1 8 0 16,5 6 0-16,-2 8 0 16,2 6 0-16,4 7 0 0,2 7 0 15,4 4 0-15,2 5 0 0,0 9 0 16,2 5 0-16,2 5 0 16,-1 9 0-16,-3 7 0 15,0 7 0-15,0 2 0 16,-4 5 0-16,0-1 0 15,-4-2 0-15,2-5 0 0,-6-4 0 32,0-7 0-32,-2-4 0 0,0-3 0 15,-2-3 0-15,-2-1 0 16,4 0 0-16,-4-1 0 16,2 0 0-16,2 0 0 15,1-3 0-15,5 2 0 16,0-2 0-16,-2-1 0 0,4-2 0 15,-8-6 0-15,2-6 0 0,-2-8 0 16,0-6 0-16,-2-7 0 16,4-3 0-16,-6-4 0 15,4-1 0-15,-4 1 0 16,2-5 0-16,0-2 0 0,0-2 0 16,0-2 0-16,2-4 0 15,-2-4 0-15,-2-3 0 0,2-4 0 16,0-3 0-16,-2-3 0 15,0-2 0-15,0-2 0 16,4 1 0-16,-4-3 0 16,4 4 0-16,0-2 0 0,4 6 0 15,8-1 0-15,3 6 0 16,7-3 0 0,8 4 0-16,14-1 0 15,7-2 0-15,9 1 0 16,17-1 0-16,15-1 0 15,15 3 0-15,14 5 0 16,14 2 0-16,16 11 0 0,10 6 0 16,12 8 0-16,7 10 0 15,3 7 0-15,0 3 0 0,-6-3 0 16,-10-3 0-16,-17-12 0 16,-18-12 0-16,-17-13 0 15,-22-14 0-15,-21-8 0 16,-17-7 0-16,-15-4 0 0,-14-1 0 15,-11 2 0-15,-7 1 0 16,-4 4 0 0,-2 3 0-16,-2 2 0 15,0 2 0-15,0 3 0 16,2 2 0-16,-2 0 0 16,-2 2 0-16,4-1 0 0,-4-2 0 15,0 0 0-15,0-2 0 16,-2-1 0-16,0-3 0 15,0 1 0-15,0-1 0 0,0 0 0 16,2 0 0-16,8-2 0 16,6-2 0-16,8-4 0 0,13-3 0 15,7-2 0-15,20 0 0 16,3-2 0-16,13 0 0 16,9-2 0-16,8 2 0 15,5 2 0 1,5-1 0-16,4 2 0 15,2 0 0-15,-1 1 0 16,-1 2 0-16,0 1 0 16,-6 3 0-16,-1-1 0 0,-5 2 0 15,-8 0 0-15,-3 2 0 16,-9 1 0-16,-9 1 0 16,-7 1 0-16,-9 5 0 0,-8 0 0 15,-11-2 0-15,-7 3 0 0,-10-2 0 16,-6-3 0-16,-8 1 0 15,-2-3 0-15,-2 0 0 16,-2 0 0-16,-2 0 0 16,-2 0 0-16,2 0 0 15,2-3 0-15,-8-2 0 0,2-4 0 16,0-14 0-16,-6-16 0 0,2-21 0 16,-7-24 0-16,-1-27 0 15,-4-25 0-15,-4-23 0 16,-4-20 0-16,-3-20 0 15,-7-13 0-15,-2-13 0 16,-2-2 0 0,1 2 0-16,-1 11 0 15,6 26 0-15,5 33 0 0,7 37 0 16,6 34 0-16,10 33 0 16,6 27 0-16,2 23 0 15,4 10 0-15,0 12 0 16,0 6 0-16,-4 1 0 15,0 3 0-15,0-4 0 0,0-4 0 0,0-4 0 16,0-2 0-16,2-1 0 16,-2 1 0-16,2 7 0 15,2 7 0-15,2 9 0 16,2 10 0-16,2 12 0 16,2 9 0-16,0 16 0 0,2 10 0 15,0 13 0 1,4 9 0-16,0 11 0 15,2 7 0-15,2 7 0 16,-5 3 0-16,5 4 0 16,-2 1 0-16,0-1 0 15,-2-11 0-15,0-12 0 16,-4-18 0-16,0-22 0 0,-4-27 0 16,-4-23 0-16,-2-20 0 0,-6-18 0 15,0-10 0-15,-8-12 0 16,2-3 0-16,2-2 0 15,2 7 0-15,2 3 0 16,4 8 0-16,-4 6 0 0,2 3 0 16,-6 7 0-16,-4 2 0 15,-3 1 0-15,-11-1 0 0,-8-4 0 16,-8-4 0-16,-11-3 0 16,-9-8 0-16,-9-5 0 15,-11-2 0-15,-7-2 0 16,-9 3 0-16,-5 3 0 15,-8 5 0-15,-6 6 0 0,0 2 0 32,-3 5 0-32,5 4 0 0,2 2 0 15,4-1 0-15,6-1 0 16,3-1 0-16,9 1 0 16,1-2 0-16,5 2 0 15,6 3 0-15,1 2 0 16,7 2 0-16,1 3 0 0,5 0 0 15,-1 3 0-15,7-2 0 0,-1 1 0 16,6-1 0-16,-5-4 0 16,5-2 0-16,1-2-9 15,5-5-4-15,2-1 4 0,6-3-2 16,7-3-3-16,7 0 4 16,8 0 7-16,4 1-3 15,6 3 4 1,6 0 5-16,4 5 8 15,0 3-2-15,0 1-8 16,0 0 2-16,-6 1-5 16,-4-1-1-16,-8-4-6 15,-7-3 2-15,-9-2-2 0,-10-4 1 16,-7 0 6-16,-11-6-2 16,-6-2 4-16,-5 0 0 0,-7 1 0 15,1 0 1-15,-2 5-3 16,-7-2-1-16,5 3-7 15,-1 1 0-15,-1-2 1 0,-1 2 4 16,1-1 3-16,4 1 2 16,-1 0 0-16,3-4-1 15,5 2 2-15,5-1-2 0,3-1 0 16,9 2 2-16,9 1-2 16,6 1 3-16,6 0-2 0,7 3 2 15,5 3 1-15,6-1 0 16,-6-3-1-16,6-2-3 15,-4-5-2-15,1-13-5 16,-5-12 3 0,-4-18 3-16,2-15 3 15,-2-16 1-15,2-13-4 16,1-14 7-16,1-9-5 0,-2-11 0 16,4-9 2-16,-2-11-3 15,1-9 3-15,-1-9-2 16,2-9 3-16,-2-5-3 15,4-1 1-15,0 6 0 0,3 6-1 16,-1 18 2-16,4 17-1 0,2 22 0 16,6 23-2-16,-4 18 1 15,4 18 2-15,4 16-2 16,2 9 1-16,2 7 1 16,0 5 2-16,2 1-1 0,2-2-1 31,0 1-4-31,0-5 2 15,-2-2 0-15,4-2-1 16,-6-4 2-16,4-5-1 0,-4-7-2 16,0-7 3-16,0-7-2 15,0-11-2-15,0-7 5 16,0-11-2-16,-4-8-1 16,-2-6 0-16,-2-7 2 0,0-2-2 15,-4-5 2-15,0 1-1 0,-4-3 0 16,0 2 0-16,-1-1 0 15,-3-1 1-15,2 3-3 16,-2 5 5-16,2 5-3 16,4 5 0-16,0 11-1 15,6 11 4 1,6 9-1-16,2 12-3 16,4 6 5-16,8 9-1 0,4 4 3 15,2 3-2-15,-2 4-2 16,4-1 1-16,0-3-6 15,-6-1 3-15,-1-5-3 16,-3-3-1-16,0-4 6 16,-4-2-6-16,0-2 2 0,-4 3 3 0,2-2 0 15,0 6-3-15,4 0 3 16,-2 3 4-16,4 3-4 16,6 1 3-16,4 4-1 15,0 0 0-15,5 3-1 0,7-1-1 16,4 4 4-1,2-2-5-15,5-1 2 0,3 0-2 0,6-2 0 16,-1-2 1-16,5-3-3 16,2 3 2-16,5-3-8 15,9 4 4-15,5-1-4 16,7 2 7-16,5 3 0 0,10 0-1 16,9 3 7-16,7 1-9 15,8 4 9 1,6 2-6-16,8 4 2 15,8 0 0-15,2 2 0 16,4 1-1-16,4 2 1 16,4 3-1-16,2 2-3 15,0 4 6-15,-2 7-3 0,1 6-2 16,-7 3-3-16,-2 4 4 16,-8 0 1-16,-4 3-1 0,-11-2 2 15,-13-1-2-15,-8-3 0 16,-16-5 4-16,-13-3-6 15,-13-1 4-15,-11-5-3 16,-8-2 3-16,-6-3-2 0,-11 0-1 16,-1 1 2-16,-4-1-1 15,0 3-1 1,2-1 2-16,1 5 3 16,-1 2-4-16,6 3 1 15,6-1 3-15,3 1 0 16,7 1 9-16,4-6 5 0,1 1-4 15,7-3-5-15,4-2-5 16,1 0-1-16,1 0-2 16,5 0 2-16,3 1-4 0,1 2 6 15,3 2-5-15,3 0 2 16,1 3-2-16,-3 1-2 16,0-4 3-16,-1-1 1 0,-9-4-1 15,-3-5-1-15,-6-1-1 16,-5-8 2-16,-5 0-3 15,-6 0 4-15,-11 2-4 0,-3-1 6 16,-4 7-3-16,-2 1-2 16,-4 2 6-16,0 9-5 15,-3 6 1-15,1 2-2 0,-2 5 2 16,2 4-2-16,-2 0 1 16,-4-1 2-16,0 2-1 15,-4 1 1 1,-2 1-5-16,-4 6 4 15,-2 8-1-15,-6 9 0 16,-2 8 2-16,-2 11-2 0,-2 9 2 16,-2 10-1-16,2 7 1 15,-4 7 0-15,2 9-1 16,0 7 2-16,0 7-3 16,-1 4 2-16,5 5-3 0,-4 4 4 15,2-4-1-15,2-6 4 16,0-12 8-16,2-9 2 0,2-11-7 15,0-13 4-15,0-8-12 16,2-6 0-16,-2-6 0 16,6-6 0-16,-8-4 0 15,6-5 0 1,0-4 0-16,2-4 0 16,0-6 0-16,0-8 0 0,2-4 0 15,-2-7 0-15,2-5 0 16,-2-4 0-16,0-4 0 15,0 1 0-15,-6-2-11 16,0-3 5-16,0 2 1 16,-2-3 0-16,-2 1 1 0,5-2 2 0,-5 0 4 15,2 0-4-15,0 0-1 16,-2 0-2-16,-4 0-5 16,-2-4 5-16,-6-1-1 15,-4-4 7-15,-7-3-6 16,-3-7 7-16,-8-2-8 15,-2-6 7-15,-1-5-4 0,-1-5-11 0,2-2 0 32,7-6 2-32,1-3 7 0,8-5 3 15,6-6-1-15,8-7 5 16,8-6-1-16,4-6 2 16,4-7 21-16,6-9-7 15,4-8-5-15,-2-11 3 16,2-12-3-16,-2-18 2 0,-8-8 2 15,0-6-10-15,-10-2-6 16,-2 4 0-16,-6 10 0 16,-1 13 0-16,-3 17 0 15,0 17 0-15,2 16 0 16,0 18 0-16,4 16 0 16,2 14 0-16,4 12 0 0,4 9 0 0,1 7 0 15,3 4 0-15,2 2 0 16,0 0 0-16,0 0 0 15,3 1 0-15,-1 1 0 16,4 1 0-16,-4-1 0 16,2 1 0-16,-2-2 0 0,2 2 0 15,-2-2 0 1,-2-1 0-16,0 1 0 16,0 0 0-16,0 1 0 15,0-1 0-15,0-1 0 16,0 0 0-16,0 3 0 15,0-3 0-15,0 0 0 16,0 0 0-16,4 0 0 0,6 2 0 16,4 1 0-16,6 2 0 0,8 2 0 15,12 4 0-15,5 0 0 16,13 3 0-16,9 0 0 16,13-1 0-16,9-2 0 15,11-1 0-15,11-1 0 0,10 0 0 16,12 0 0-16,8 1 0 15,8 3 0 1,8 2 0-16,10 4 0 16,4 3 0-16,1 2 0 15,5 0 0-15,-2 0 0 16,-6-1 0-16,-6-4 0 0,-10-4 0 16,-16-7 0-16,-16-8 0 15,-24 0 0-15,-21-10 0 16,-19 2 0-16,1 8-96 0,10 31-204 15,27 31-693-15</inkml:trace>
  <inkml:trace contextRef="#ctx0" brushRef="#br2" timeOffset="75819.78">15063 10051 285 0,'0'0'130'0,"0"0"-60"16,0 0 19-16,0 0-27 15,0 0 18-15,0 0-13 16,0 0 3-16,0 0 14 0,0 0 27 16,0 0-17-16,-18 4-5 15,18-4-7-15,0 2-23 0,0-1-15 16,0 0-8-16,0 0-9 16,0 1-3-16,0-2-3 15,0 1 1-15,2 1-1 16,0-1 5-1,2 2 2-15,6-1 4 16,0-2-2-16,9-1-7 16,7-7-6-16,10-6-5 0,14-4 2 15,9-4-6-15,17-4-4 16,9 0 1-16,15 0-1 16,5 1 11-16,6 2 1 15,6 1 3-15,2 4-3 0,3 5-4 16,-5 2 4-16,-6 5-8 15,-4 1 0-15,-7 1 1 0,-11 3 0 16,-8 0 5-16,-11-1-1 16,-5-1 1-16,-7 0-3 15,-10 2 1-15,-9 1-4 16,-7 0 0 0,-10 1 6-16,-4 2-2 15,-10 0 1-15,-2 1-5 0,-2 1-1 16,-4-2-6-16,0-1 1 15,0 1-3-15,0 1 0 16,-4-1 5-16,2 1-11 16,0-4 8-16,2 2-2 15,0 1 3-15,0-1 1 0,8 1-1 0,-2 1 2 16,4 3-4-16,4-4 2 16,4 0-2-16,5-2 0 15,5-1 0-15,8-2-3 16,8-6 4-16,13 0-4 15,1 3 7-15,11-2-4 16,9 4 1 0,3 3 3-16,9 0-4 0,3 9 0 15,8 1 0-15,5 0 0 16,5 4 0-16,4 0 0 16,-2-2 0-16,3-1 0 15,-7-1 0-15,-8-3 0 0,-4-3 0 16,-13-4 0-16,-13 0 0 15,-13-6 0-15,-10-1 0 0,-15-1 0 16,-7 1 0-16,-10 0 0 16,-10 5 0-16,-4-1 0 15,-2 3 0-15,0 0 0 16,0 0 0-16,-4 0 0 16,0 0 0-16,-6 1 0 0,2 2 0 15,0-2 0-15,-10 3 0 0,4 0 0 16,-1-2 0-16,-3 0 0 15,-4 1 0-15,2-1 0 16,-6-1 0-16,-8-1 0 16,-1 0 0-16,-9-4 0 15,-8 2 0-15,-9-1 0 0,-13 2 0 16,-11 1 0 0,-13 4 0-16,-9 3 0 15,-8 2 0-15,-12 3 0 16,-4 0 0-16,-4 5 0 15,-2-2 0-15,0 2 0 16,9-1 0-16,13-4 0 0,8-2 0 16,20-3 0-16,19-4 0 15,12-2 0-15,21 0 0 0,11 2 0 16,12 1 0-16,10 1 0 16,2 1 0-16,10 1 0 15,4 0 0-15,2 0 0 0,2-4 0 16,-3 0 0-16,3-3 0 15,-6 0 0-15,-2 0 0 16,-2-5 0 0,0 2 0-16,-8-4 0 15,2 2 0-15,0 1-9 16,-2 1-2-16,0 1 2 16,0 2 7-16,0 0 1 0,0 0 4 15,0 0-1-15,0 0 0 16,0 0-1-16,0 0 0 15,0 2-1-15,0-1-1 0,0 0 2 16,0 0-1-16,0 1 0 16,-2-2 0-16,2 0 0 0,0 0 1 15,2 0 0-15,4 0 0 16,10 0 0-16,-2-3-1 16,12-1-1-16,11-1-1 15,9 0 4-15,16 1-1 0,5 1 0 16,15 3 2-16,9 7-2 0,2 3 0 15,11 2-1-15,1 6 2 16,2 3-1-16,-2 3 0 16,-1-1-1-16,-5-1 0 15,-8 0 1-15,-9-7-5 16,-11-4 8 0,-9-6-7-16,-10-5 3 15,-13-2-1-15,-9-6 0 0,-8 0-1 16,-6-1-1-16,-6 1 2 15,-4 3-1-15,-2 1 3 16,-2 3 0-16,0 1 3 16,-2 0 4-16,2 1-5 15,2 4 1-15,0-1-4 0,-4 1 0 16,4-1 0-16,0 1 0 0,-2 0 0 16,0-2 0-16,2 0 0 15,-1 0 0-15,3-3 0 16,-4 0 0-16,6 0 0 15,8 0 0-15,0-2 0 16,10-3 0-16,14 1 0 16,7-4 0-16,15 0 0 15,13 0 0-15,9-1 0 16,17 0 0-16,6-3 0 16,17-3 0-16,9 0 0 15,10-1 0-15,12 0 0 16,4 2 0-16,-1 5 0 15,3 3-3-15,2 6 1 0,-4 1 1 0,-6 9 1 16,-8 4 0-16,-2 0 0 16,-16 4-2-16,-10-3 4 15,-11-1-2-15,-9-5 1 16,-12-1-1-16,-11-8-4 16,-10 0 5-16,-9-8-4 0,-5-1 2 15,-8-1-1 1,-9 1 1-16,-5-1 0 15,-6 5 0-15,-8 0 3 16,-2 3-3-16,-6 1 2 16,-4 1 1-16,0 0-2 0,-2 0-1 15,0 0-6-15,-4 0 1 16,0 0 4-16,-2 0 2 16,0-1-1-16,2 1 1 0,0 0 1 15,0 0-5-15,4 0 9 16,-2 0-7-16,2 1 8 0,0 2-6 15,0 1 1-15,0-2 0 16,0 1-1-16,0-2 1 16,0-1-3-16,0 0 3 15,-2 0-4-15,0 0-1 0,-2 0 3 16,0 0-3-16,0 0-7 16,-2 0-3-16,-2 1 9 15,0 2 2-15,0 1 4 0,-2 1-4 16,-6 4 4-16,-1 3-3 15,-5 6 3-15,-10 4-3 16,-8 6 4 0,-11 7-3-16,-13 7 2 15,-12 3-3-15,-13 4 3 16,-12 5-4-16,-4 0 5 0,-7 1-2 16,-3-4-1-16,2 0 2 15,0-3-5-15,3-4 6 16,7-3-4-16,8-7 2 15,7-1-1-15,9-7-1 0,9-3 4 16,11-4-1-16,11-3-1 16,2-2-1-16,15-4 2 0,9-1-1 15,4-4 0-15,8-1 2 16,4 2-1-16,0 2 3 16,6 0-1-16,0 4 3 15,0-1-3 1,6 2-1-16,-4 0 0 15,4 0-2-15,-2-4 1 0,-2-1-2 16,2-4 1-16,-4-1-2 16,2-2 0-16,-2-1-6 15,0 0-2-15,0 0 6 16,0-2 2-16,-4 0 0 16,2 1 2-16,-2-3-1 0,0 2 0 15,-2-3-2-15,2-3 3 0,-2-4-3 16,4-9 1-16,0-12-1 15,2-13 1-15,6-16 1 16,4-19 0-16,2-16 1 16,0-18-4-16,0-15 8 15,2-15 9 1,-8-10-7-16,4-9 1 0,-4-9-6 16,1-1 4-16,-7 1-4 15,2 8-2-15,0 9 3 16,-2 15 1-16,0 20 1 15,-2 23-7-15,2 25 7 16,0 24-3-16,0 23-5 0,2 14-9 16,2 12 35-16,0 12-16 0,2 4-4 15,2 0-3-15,-8-1 3 16,2-4-4-16,-2-1 5 16,0-5-5-16,0-1-2 15,0-3 3-15,0 2-5 0,0-2 7 16,-2 3-3-16,2 4 7 15,-4-2-6-15,2 4 3 0,0-1-1 16,2 1 0-16,0-1-2 16,0-2 5-16,0-1-3 15,2-4-2-15,4 2 7 16,0-4-3-16,6 0 3 0,6 0-3 16,8-2-1-16,6 0 4 31,11 1-8-31,7 1 5 0,14 0-1 15,11 0 3-15,10 0-2 16,15-1 4-16,5 1-7 16,6 1 0-16,5 0 0 15,1 3 0-15,-4 1 0 0,-4 4 0 16,-6 1 0-16,-5 3 0 16,-13 0 0-16,-11-2 0 0,-13-6 0 15,-7-5-21-15,4-10-113 16,5 0-180-16,7-1-479 15</inkml:trace>
  <inkml:trace contextRef="#ctx0" brushRef="#br3" timeOffset="82740.73">14914 9930 174 0,'0'0'165'0,"0"0"-11"16,0 0-9-16,8 29-19 16,0-21-44-16,-4-2-2 15,-2-1 19-15,4-1-10 16,-5-1-32-16,3-1-13 15,0-2-5-15,0 3-5 16,-4-2-10-16,4 0-8 0,-4-1-5 16,0 0-4-16,0 0-4 0,0-8-10 15,2-6 3-15,-2-10 9 16,4-12 13-16,0-16-1 16,2-16 2-16,4-21 4 15,-6-15 1-15,0-17-16 0,2-12-2 31,-4-7 0-31,2-2-4 0,-2 2-1 16,-2 4 3-16,4 8-4 16,0 10 1-16,0 12 3 15,2 12-3-15,2 14-1 16,0 17 0-16,2 14 3 16,2 18-4-16,-4 10 4 15,0 13 2-15,-2 8 2 0,1 4 13 0,-7 6-17 16,0 2 0-16,0 1-3 15,-4-2-3-15,-3-1 1 16,-1-2 3-16,0-4-2 16,-2-1 0-16,4-1-2 15,0-2 2-15,2 0 2 0,2 0-1 32,-2 0 1-32,4 0 0 0,0 0 3 15,0-3 0-15,4-2-3 16,-2-2-1-16,2-5-3 15,0-7 0-15,2-5 4 16,0-8-2-16,0-8-2 0,0-8 5 16,2-7-4-16,-2-10-2 15,1-5 4-15,-5-10 1 0,2-8-3 16,-2-5 2-16,-2-6 0 16,0-2-1-16,-4-2 1 15,0-3 3-15,-3 2-4 0,-1 4 1 16,0 3-26-16,-2 4 6 15,2 7 17-15,2 6 1 16,0 11 0-16,0 9 2 0,2 16-1 16,2 11 1-16,2 11 1 15,0 12 3-15,0 8 2 16,0 2-4-16,2 10 0 16,-2-1-1-16,0 1-4 0,0-1 4 15,0-3 3-15,0-2-1 16,0-3 3-1,0-1-3-15,0 0-2 16,0 0 7-16,2 0 9 16,0-3-7-16,2 0-6 15,0-2-4-15,0 1 2 0,0-1-1 16,2 0 3-16,4 1-2 16,-2 0 1-16,2 0 4 15,3 0 3-15,5-2-4 0,4 1 0 16,4-1 8-16,10-2 1 15,7-1-1-15,7-1-6 16,10 0 2-16,7-3 4 0,11 1 0 16,3-1-4-16,14-1-5 15,-1 0 1-15,7 1-3 16,0 3 3 0,3-1-2-16,-1 4 2 15,-8-1 2-15,-1 2-6 16,-13 1 3-16,-7 1 2 0,-17-2 3 15,-7 0-3-15,-18 1-2 16,-8 1 0-16,-9 0-2 16,-9 0-7-16,-4 3-4 15,-2 1 0-15,-2 0 3 0,-2 0 7 16,0 0-1-16,4 4 2 0,0-2 2 16,4 3-2-16,4-3 4 15,4 0-7-15,2-1 3 16,8-1-1-16,0 0-1 15,8 0 1-15,3 0 0 0,11 0-3 32,6 0 2-32,7-1 1 15,7-3-2-15,11-1 2 0,11-3-4 16,7 0 2-16,9-2 2 16,11-1-1-16,0 1 0 15,10 5-1-15,-4 1-1 0,3 2 1 0,-5 2-2 16,-2 2 5-1,-4 2-5-15,-8 1 4 0,-15-1-2 16,-7-3-2-16,-9-1 1 16,-19-1 1-16,-11-4 1 15,-8-3-4-15,-18-1 1 16,-2 1-2-16,-12 1 3 16,0 2-4-16,-2 5 1 15,-4 0 1-15,-4 8 2 0,0 7 4 16,2 5-5-16,0 4 2 0,-2 4 3 15,4-2-5-15,-2 0 5 16,0-1-6-16,2 0 4 16,-2-3 1-16,2 4-4 15,-2 1 2-15,2 7 0 0,0 8 1 32,2 5-1-32,-4 14-1 0,2 14 0 15,2 12-6-15,0 14 0 16,2 11-3-16,0 14 1 15,2 7 7-15,2 6-1 16,4 2 2-16,-4-1 2 16,2-2-2-16,0-2 2 0,4-10 0 15,-4-11 0-15,0-10-1 0,2-16 1 16,-2-14-2 0,-2-21 2-16,0-14-1 15,-4-15 0-15,0-12-1 16,0-13-5-16,0-7-7 15,0-10 9-15,-2-7-1 16,2-6-16-16,0-7 4 0,0-6 7 16,0-7 6-16,-2-12 5 15,-2-13-3-15,0-14-3 16,-4-16 6-16,0-12-2 16,-4-12-1-16,0-7 0 15,-2-4-9-15,2 0 4 0,0 0 6 16,3 3 2-16,-1 4 1 15,4 9-3-15,0 12 1 0,4 15 1 16,2 16 0-16,0 22 0 16,2 15 0-16,2 17 1 15,2 13 1-15,-4 9 3 16,2 5-4-16,-2 9 0 0,-2 1-3 16,0 1 0-16,0 1 1 15,0 0 0-15,2-3 1 0,-2 2 0 16,2-3-1-16,2 2 0 15,-2-5 1-15,1 2-1 16,1-2 1-16,0-3-1 0,-4 0 0 16,2-2 0-16,-2 0-2 15,0 0-2-15,0-4 0 16,0-2 1 0,-2-1 3-16,2 1 0 15,0-2 0-15,0 1 1 16,0 0-1-16,2 1 2 15,2 2 1-15,4 0 3 0,0 2 5 16,4 0 0-16,4 2-1 16,2 0-3-16,6 0 0 15,6-1 2-15,11-3 1 0,11-2 1 16,13-3-4-16,15 0-4 16,9 0 1-16,15-1-1 0,13-1-1 15,12 3 1-15,6 3 4 16,10 2-5-16,8 3 1 15,4 6-1-15,0 2 0 16,4 4-3 0,0-1 1-16,-6-2 4 15,-4-1-5-15,-8-7 1 16,-6-1 2-16,-10-8 3 0,-14-4-1 16,-8-5-1-16,-9-3-2 15,-13 0 0-15,-13-1 2 16,-13 2-4-16,-11 1 1 15,-16 1 0-15,-18-4-2 0,-12-3-6 16,-20-6-71-16,-8 0-87 16,-8 4-155-16</inkml:trace>
  <inkml:trace contextRef="#ctx0" brushRef="#br4" timeOffset="87768.11">14852 11517 9 0</inkml:trace>
  <inkml:trace contextRef="#ctx0" brushRef="#br4" timeOffset="91361.43">14775 11656 177 0,'0'0'201'0,"0"0"-56"16,0 0-28-16,0 0 12 0,0 0-48 16,0 0-21-16,0 0 21 15,0 0 35-15,0 0-41 16,0 0-29-16,0 0-18 0,0 0-16 15,-26 14-11-15,26-14-4 16,0 0 5-16,0 0 3 16,0 0 6-1,0 0 3-15,4 0 9 16,4 0 6-16,6-3-8 16,-2 1-9-16,7-2-4 0,3 0-1 15,4 4 1-15,4-1 4 16,4 1-1-16,3 0 3 15,9 0 4-15,6 0-5 16,9 0-3-16,5 0-1 0,7 0 1 16,3-3 2-16,1 0 1 15,5 1-1-15,-5 1 7 0,5-1-5 16,-5 1-6-16,1 1-2 16,-9 0-2-16,-1 0 0 15,-7 0 0-15,-3 0 2 16,-10 0-2-16,-5 0 3 0,-5 0 4 15,-4-3 2-15,-6 0 0 0,-7-1-6 16,-5-1 6-16,2 0-1 16,-10 2-3-16,0 1-3 15,-4-2-3-15,0 4-3 16,-2-1 6-16,-2 1-4 0,0 0 6 31,0 0-3-31,0 1-1 16,-2 0-4-16,0 2 4 0,0 1-3 15,0-3 0-15,2 2 0 16,-2-1-1-16,2-2 0 16,0 0-4-16,0 0 4 15,0 0-3-15,2 0 7 16,4 0-3-16,6 3-2 0,4-3 3 0,6 2-1 16,7-1-1-16,7-1 0 15,6 0-1-15,10-1 0 16,7-3-2-16,9-2 3 15,7 1 2-15,9-3-4 16,9 3 7-16,2 0-3 0,9 1-2 31,5 0 1-31,6 3 3 0,2 1-4 16,4 0 2-16,7 4-2 16,-1-1 3-16,0 1-5 15,-2-1 3-15,2 2 0 16,-4-1-2-16,-4 0 4 0,-9 1-5 15,-5-1 4-15,-8 0-2 16,-7-2 0-16,-7 0 2 0,-3-2-1 16,-7 0-4-16,-7-2 5 15,-7-2-1-15,-13 1-2 16,-4-1 0-16,-11-1 1 16,-7 1-1-16,-8 1-1 15,-2-2 5-15,-6 3-6 0,-2 1 5 16,-4-1-4-16,0 2 3 0,-2 0-1 15,0 0 2-15,0 0-9 16,-4 0 0-16,-2-1 5 16,-2 0 1-16,0-1 0 15,-2 0 1-15,-2 0 1 0,2 1-1 16,-8-1-3-16,2 2 0 31,-5 0-3-31,-3 0-2 0,-8 0 6 16,-4-4-4-16,-5-2 3 15,-11-5 2-15,-12-6-1 16,-5-5 0-16,-13-6-2 16,-11-4 5-16,-10-1-2 0,-10 0-1 15,-9 3-1-15,-5 3-11 16,-2 4-1-16,0 4 1 0,4 3-2 16,8 4 10-16,3 2 5 15,9 4 2-15,8 1-2 16,7 3 0-16,11 0 1 0,11 2-1 15,13 0 0-15,11 0 1 16,14 0 3-16,4 3-1 16,9 3 6-1,5 0 6-15,4 2 2 16,2 2-1-16,2 0-2 16,2 0-7-16,2-2-1 15,-2-1-5-15,2 0 3 0,0-4-6 16,0 1 3-16,0-4-1 15,2 0-6-15,-2 0 0 16,0 0 5-16,0 0 1 0,2 0 1 16,-2 2 1-16,0-2 1 15,0 0 2-15,0 0-1 0,0 1 1 16,0-1-3-16,0 0-1 16,0 1-1-16,2-1 1 15,6-1-2-15,4-3-8 16,10-5 4-1,7-2 6-15,11-3-3 16,10-3 5-16,9-2-2 16,13 1-1-16,5 1 3 15,7 0-1-15,7 2 1 0,2 0-1 16,9 2-1-16,1 3 1 16,4-3 1-16,7 5-3 15,3 0 3-15,-6 0-1 0,-4 3-4 16,-7-2 6-16,-11 5-1 15,-10-1 7-15,-11 3 4 0,-18 0-2 16,-9 0-5-16,-9 4-2 16,-8-1 2-16,-8 0 0 15,-8 1-4-15,-2-1-2 16,-4-2 2-16,-2-1-8 0,0 1-2 16,-2 0 7-16,-2 0 2 15,0 1 2-15,2 0 0 0,0 1 1 16,0 2-2-16,2-2-3 15,-2 1 5-15,2-1-4 16,-2 1 1-16,2 0-3 16,-4 0 5-1,2-1-2-15,0 0-1 0,-2 1-2 16,2-1 0-16,-2-1 1 16,-2 1 3-16,4-1-3 15,-6 0 2-15,2-1-2 16,-2-1-1-16,4 0 0 15,-8-4-2-15,2-4-2 16,0-4-3-16,0-4 0 0,3-4 3 0,1-10 1 16,2-11 3-16,4-12-1 15,0-15-1-15,8-12 2 16,-4-15 0-16,5-18 1 16,3-9 1-16,-6-15-1 15,4-7 3-15,0-10-2 0,-4-1-1 16,0 0 2-1,-4 5-2-15,0 8 5 16,-2 8-6-16,0 17 4 16,-2 17-3-16,-2 20 2 15,0 19 2-15,0 22-5 16,2 15 4-16,-6 17 3 16,2 7 13-16,2 10-7 0,0 1-9 15,0-1 1-15,0-3-2 0,0-1-2 16,0-3-5-16,0-3 3 15,0 0 0-15,3 0 3 16,-3 0 0-16,4 0 1 16,-4 0 0-16,2 0 1 0,0 0 0 15,2 0-1-15,0 1 2 16,-2 0-3-16,2-1 0 0,-2 0-1 16,2-1-3-16,-2-4 0 15,0 0-2-15,0-5 4 16,-2 0 0-16,0-3 2 15,-4-3 2-15,2-1-3 0,-4-2 0 16,-2-4-1-16,0-1-2 16,-2-6 1-1,0-9-2-15,-2-9 6 16,2-8-4-16,1-12-1 16,-1-12 1-16,2-9 4 15,0-8-3-15,2-5 4 16,-2-7-4-16,6-4 3 0,-4 0-1 15,6-8 1-15,0 3-1 16,4-4 0-16,0 4 3 0,0 1-1 16,4 5 1-16,2 3 1 15,2 6-1-15,-4 5 0 16,2 8-2-16,-2 10 0 0,0 7 1 16,-4 9 1-16,0 9-4 15,0 4 0-15,-2 9 2 16,-2 5 1-1,0 4-1-15,2 9 0 16,0 9 2-16,0 6 0 16,2 9 0-16,-2 4 11 0,2 14-11 15,0 5-1-15,-4 6-2 16,4 2 1-16,-8 0 0 16,6-2 0-16,-2-10-1 15,0-5 0-15,0-7-2 0,0-7-6 16,4-3 0-16,-8-6 5 15,6-1 1-15,-2-4 2 0,2 4 2 16,2 0-4-16,-2 3 2 16,2 2 2-16,0 4 1 15,0 1 5-15,0 0-5 16,0 0-1 0,0 0-1-16,0 1-2 15,0-1-1-15,0 0-3 16,0 0 3-16,0 0-1 0,0 0 3 15,2 0 3-15,4 2 1 16,-2 3-1-16,4 1 0 16,2 0-2-16,4 2 0 15,0 0-1-15,6-1 0 0,4 2 0 16,3 1-1-16,5-2 3 0,10 2-4 16,4 0 2-16,11-2 1 15,9 0-1-15,13-2-1 16,9-4 1-16,9 0-1 15,12-4 3-15,14 2 0 16,6-1 2-16,7 1 4 0,11 4-2 16,5 7-2-16,7 7-3 0,6 8-1 15,8 4 2-15,2 6 1 16,2 2-4-16,1-1 0 16,-3-6 0-16,-4-4 3 15,-12-9 9-15,-12-12 1 16,-14-8-7-1,-32-14-3-15,-15-13-4 16,-33-1-14-16,-17 11-127 0,-10 20-231 16</inkml:trace>
  <inkml:trace contextRef="#ctx0" brushRef="#br4" timeOffset="132343.6">13495 5640 233 0,'-4'3'89'16,"0"-1"-48"-16,1-2-3 15,-3 0 17-15,0 0-1 16,-2 0-7-16,2 0-10 0,0-2-4 16,2-2-8-16,-2-1-13 15,4-2-5-15,0 2-5 0,2-3-1 16,0 1-1-16,0-3-1 15,4 0 2-15,6-1 2 16,-4 0 3-16,2 2 1 16,4 2 1-16,-1 0-4 0,3 4 0 15,-6 1-2-15,2 2 3 16,-2 3 3 0,-2 4 6-16,-4 1-7 15,-2 5-7-15,-2 1 1 0,-4 1-2 16,-4-2-5-16,-2-1-9 0,-2 0-6 15,3-6-4-15,-5-1 3 16,2-4-1-16,0-1-6 16,2-1 2-16,-2-5 15 15,6-3 3-15,0 1-14 16,2 1-6-16,4-1-7 16,2 0 26-16,4 2-11 15,4-3 32-15,0 3-6 0,2 1 1 16,0 1-4-16,2 3-3 15,0 1-62-15,-6 7-142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40:01.783"/>
    </inkml:context>
    <inkml:brush xml:id="br0">
      <inkml:brushProperty name="width" value="0.05292" units="cm"/>
      <inkml:brushProperty name="height" value="0.05292" units="cm"/>
      <inkml:brushProperty name="color" value="#FFC000"/>
    </inkml:brush>
  </inkml:definitions>
  <inkml:trace contextRef="#ctx0" brushRef="#br0">5359 2968 379 0,'0'0'91'0,"0"0"-2"15,0 0-55-15,0 0-11 16,-14-31-20-16,12 29-2 15,2 0-4-15,0 2-69 16,0 1-101-16,2 4-146 16</inkml:trace>
  <inkml:trace contextRef="#ctx0" brushRef="#br0" timeOffset="485.89">5371 3000 326 0,'0'0'115'0,"0"0"-25"16,0 0-20-16,0 0-14 0,0 0 7 16,0 0 7-1,0 0-30-15,0 0-12 0,4-14-2 16,-2 16 4-16,2 6 8 16,0-2 8-16,0 3 9 15,0 0-1 1,4 4-7-16,2 1-6 15,0 3 3-15,6 4-3 16,4 7-9-16,5 5-8 16,11 6-8-16,2 13-1 0,8 9 3 15,9 9 2-15,3 6 1 16,3 8-1-16,1 3 7 16,2-1 2-16,-7-3-17 0,-7-10-4 15,-12-7-3-15,-13-12-3 16,-13-15-4-16,-12-11-44 15,-8-14-134-15,-8-6-204 0</inkml:trace>
  <inkml:trace contextRef="#ctx0" brushRef="#br0" timeOffset="1025.33">5719 3946 631 0,'0'0'169'16,"0"0"-56"-16,30 28 0 16,-11-6-19-16,7 7-37 15,4 8-5-15,8 4-12 16,2 3 2-16,3 3-1 0,7-4-7 16,-6-3-1-16,-1-7-13 15,-1-9-10-15,-12-10 0 0,-2-14-4 16,-5-15-3-16,-9-20-8 15,-2-14-1-15,-8-17 1 16,-2-12 2-16,-2-2 1 0,-6 0-38 16,-10 4-29-16,6 6-65 31,0 13-137-31,9 12-250 16</inkml:trace>
  <inkml:trace contextRef="#ctx0" brushRef="#br0" timeOffset="3092.61">14369 2917 426 0,'0'0'154'0,"0"0"-20"0,0 0-49 15,0 0-28-15,0 0-18 16,32 25-7-16,-26-12 2 15,6 6 1-15,2 4 14 16,6 6 5-16,2 9-3 16,6 8-4-16,3 13-15 15,1 9-19 1,6 11-9-16,2 12-2 0,3 6-1 16,-1 5-2-16,0-2-1 15,-5-6-18-15,-5-9-17 16,-6-10-19-16,-6-19-39 15,-2-9-62-15,-8-15-105 16</inkml:trace>
  <inkml:trace contextRef="#ctx0" brushRef="#br0" timeOffset="3662.86">14242 3657 308 0,'0'0'119'15,"0"0"32"-15,-10-31-14 16,20 31-17-16,4 3-33 16,8 11-23-16,10 8-19 15,8 11-1-15,5 12-9 0,13 10-11 16,1 8 6-16,9 8 5 0,3 2-4 16,-1-1-1-16,-6-6 4 15,-5-9-3-15,1-11-14 16,-17-17-2-16,-3-16-10 0,-8-13-4 15,-6-21 0 1,-8-21-2-16,-8-21-4 0,-10-17 3 16,-6-15-32-16,-12-10-12 0,-10-5-57 15,0 2-73-15,0 7-176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40:48.014"/>
    </inkml:context>
    <inkml:brush xml:id="br0">
      <inkml:brushProperty name="width" value="0.05292" units="cm"/>
      <inkml:brushProperty name="height" value="0.05292" units="cm"/>
      <inkml:brushProperty name="color" value="#FFC000"/>
    </inkml:brush>
  </inkml:definitions>
  <inkml:trace contextRef="#ctx0" brushRef="#br0">10355 3725 555 0,'0'0'256'0,"0"0"-101"16,0 0 12-16,20 28-45 16,-14-14-21-16,2 3-31 15,-2 2-16-15,6 5-15 16,-4 1-4-16,1 3-3 16,3 0-6-16,-2 0-7 0,2 1-9 15,-2-2 0-15,-2-3-5 0,0-2-1 16,0-6-1-16,-4-3 2 15,-2-4 4-15,2-4-1 16,0-5 7-16,4-6 5 16,4-11 3-16,6-8-10 0,7-13-5 15,5-13 0-15,12-12-4 16,10-11-2 0,11-10 1-16,9-8 0 15,9 2-3-15,7 2-1 16,5 4-16-16,0 11-10 15,1 12-37-15,-1 10-57 16,8 10-65-16,5 11-238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40:56.353"/>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definitions>
  <inkml:trace contextRef="#ctx0" brushRef="#br0">11789 3330 603 0,'0'0'365'0,"0"0"-193"16,0 0-29-16,0 0-46 16,0 0-33-16,30-19-25 15,-26 19-10-15,-2 5-13 16,2 7-8-16,0 5-6 0,0 6 0 16,0 7 0-16,0 9 1 15,0 5 2-15,2 8 5 0,2 8 5 16,-4 6 2-16,4 12 2 15,-3 8-1-15,3 10-5 16,-4 13-5-16,2 10-4 16,-2 17-2-16,0 12-1 0,-2 14-1 15,4 13 1-15,-6 12 0 16,0 10 0 0,0 13 0-16,0 4 3 15,-8 10 4-15,2 6 1 16,-2 10-2-16,0 8 2 15,-1 6-3-15,1 10-2 0,0 2 2 16,-2 2 5-16,2 7 2 16,0 2-6-16,-2-1-1 15,2 1-2-15,0 2-1 0,-2 3 0 16,4-5-2-16,0-2 3 16,-2-4 5-16,4-5 2 15,0-8-2-15,4-10-2 0,-2-9-1 16,2-15-4-16,0-11 3 15,4-16-1-15,-2-13-2 16,2-12-1-16,0-13-2 0,0-9 3 16,-4-12-3-16,0-11 0 15,-4-10-9-15,-4-11-18 16,0-11-16-16,2-14-32 0,-8-13-34 16,6-14-18-16,8-17-74 15,10-20-183-15</inkml:trace>
  <inkml:trace contextRef="#ctx0" brushRef="#br0" timeOffset="24601.25">3736 5298 254 0,'-4'0'189'0,"2"4"-3"16,-2 1 6-16,0 0-23 16,-3 3 28-16,1 2-36 0,2 5-41 15,0-1-25-15,0 7-14 16,4 4-7-16,0 7-22 16,2 6-23-16,2 9-20 0,0 6 0 15,4 6-2-15,-5-1-6 16,5-2 4-16,-4-5-6 15,2-7 0 1,2-9 2-16,-4-10-1 16,-2-8 1-16,0-7-3 15,0-5 1-15,-2-5-6 16,2-3-8-16,-2-7-1 0,0-5 13 16,-2-6 2-16,-2-9-1 15,-6-8 2-15,0-10-1 16,-2-8 4-16,-3-9-4 0,5 0 3 15,-6-1-1-15,6 5-2 16,6 4 5-16,0 10-4 16,4 6 4-16,4 6-3 0,6 4 4 15,10 4 1-15,2 5 0 16,7 4 2-16,9 5-5 16,2 7 3-1,1 5-1-15,3 13-2 16,-8 11-3-16,-4 11 1 15,-10 6-1-15,-5 4-7 16,-15 2 0-16,-4 0-8 0,-17-8-4 16,-7-8-12-16,-8-7-24 15,-2-14-37-15,-1-9-33 16,1-14-47-16,10-5-187 0,0-8-561 16</inkml:trace>
  <inkml:trace contextRef="#ctx0" brushRef="#br0" timeOffset="25171.72">4259 5286 761 0,'0'0'395'0,"-2"54"-170"16,2-19-77-16,4 3-51 15,0 2-24-15,4 1-37 16,0-6-22-16,-2-8-9 15,0-9-5-15,0-17-29 16,-3-6-117-16,-3-18-195 0,4-7-403 16</inkml:trace>
  <inkml:trace contextRef="#ctx0" brushRef="#br0" timeOffset="25334.6">4221 5171 1429 0,'0'0'83'15,"0"0"6"1,0 0-89-16,0 0-1 16,0 0-70-16,0 0-72 15,0 0-41-15,0 0-211 16,30 40-213-16</inkml:trace>
  <inkml:trace contextRef="#ctx0" brushRef="#br0" timeOffset="25651.15">4493 5316 645 0,'46'-1'268'15,"-8"-7"-51"-15,-5-6-38 16,-5-1-91-16,-8-3-32 16,-10 2-27-16,-6-1-18 0,-4 2-7 15,-12 1 0-15,-2 3 13 16,-8 4 18-16,-4 1 14 16,1 6-11-1,-3 8-16-15,2 9-12 16,2 11-6-16,6 5 4 15,6 9-1-15,4 4-1 16,8 2-1-16,4-2-2 0,6-4 3 16,10-8-5-16,2-5 1 15,8-13-1-15,-2-9-3 16,3-7 1-16,-1-9-5 0,-4-7 1 16,-8-6-2-16,-4 2-72 15,-6 0-55-15,-4 2-59 0,0 3-137 16,0 3-176-16</inkml:trace>
  <inkml:trace contextRef="#ctx0" brushRef="#br0" timeOffset="25952.22">5012 5178 650 0,'0'0'167'0,"0"0"-57"15,0 0-37-15,0 0-9 16,0 0 31-16,-44 6 10 0,14 12-16 16,0 6-20-16,1 10-18 0,3 6-31 15,4 5-12-15,4 5-1 16,10-3-9-16,8-4-3 16,12-7 2-1,10-7 6-15,12-11-6 16,5-11 7-16,9-7-2 0,-4-12-4 0,1-6-3 15,-7-6 2-15,-6-2-43 0,-14-2-54 16,-6 4-62-16,-8 5-95 16,-4 3-154-16</inkml:trace>
  <inkml:trace contextRef="#ctx0" brushRef="#br0" timeOffset="26368.94">5145 5257 729 0,'0'0'116'0,"18"27"-9"16,-3-15 48-16,3-6-37 15,2-6-35-15,4-4-35 16,2-11-23-16,2-4-8 15,-4-8-11-15,-1-2-3 16,-1 0-2-16,-10-2 1 0,-2 2-2 31,-6 1-2-31,-4 3 1 0,0 2-2 16,-8 4 0-16,-10 5 4 16,0 8 3-16,-6 6 8 15,3 10-3-15,-5 11-1 16,4 15 4-16,0 12-2 0,2 7 1 15,10 8-4-15,-2 5-2 16,10-2-3-16,2-4 0 16,6-7 0-16,8-15-2 0,2-12-19 15,6-15-35-15,4-14-38 16,4-20-71-16,-1-13-35 16,5-12 29-16,0-6-168 15</inkml:trace>
  <inkml:trace contextRef="#ctx0" brushRef="#br0" timeOffset="26676.53">5641 5016 720 0,'0'0'149'0,"0"0"-34"16,10 38 31-16,-20-16-70 15,-2 3-11-15,-4 5-10 0,-1 0-11 16,-1 1-18-16,4-3-6 15,2-3-6-15,8-5-4 16,0-7 3-16,4-3 7 0,12-4 13 16,8-3-10-16,8-2-5 15,7-1 0-15,9-1 7 16,6 1-13-16,-7 0-10 0,-1 6 15 16,-10 11-8-16,-12 8-2 15,-14 6-8-15,-12 8-7 16,-12 8-6-16,-10 0-26 0,-6 3-28 15,-1-7-24-15,-7-4-47 16,10-8-117-16,8-11-217 16</inkml:trace>
  <inkml:trace contextRef="#ctx0" brushRef="#br0" timeOffset="27695.09">4591 6068 444 0,'0'0'271'16,"0"0"-165"-16,7 32-14 15,-5-8-29-15,0 12-15 16,0 12-16-16,2 13 3 0,4 13 17 16,0 11 20-16,4 8 2 15,4 2-14-15,0 2-7 0,-2-6-2 16,2-11-6-16,-6-14-12 15,-2-14-2-15,0-15-1 16,-8-14-12-16,0-10-12 16,0-9-11-16,-4-4-14 15,0-4 3-15,0-4 2 0,4 0 9 16,2 0 8 0,12-1 6-16,1 2 19 15,13 2 0-15,8 3-18 16,14-1-4-16,1 1-3 15,5 2-4-15,2 0 3 16,-1 0-2-16,-5 2-4 0,-5 2-50 16,-11 1-40-16,-4-3-67 15,-6-1-83-15,-8-1-159 0</inkml:trace>
  <inkml:trace contextRef="#ctx0" brushRef="#br0" timeOffset="28058.23">4795 6743 1158 0,'0'0'218'16,"58"19"-70"-16,-13-16-64 0,9-3-53 16,14 0-16-16,5 0-8 15,-1 2-4-15,-5 11-2 16,-9 7-1-16,-11 10-2 16,-17 12-6-16,-12 10-7 15,-18 6-3-15,-8 8 1 0,-10 5 7 16,-12-1 4-16,-9 1-12 15,1-5-3-15,-8-4-13 0,3-10-24 16,3-12-26-16,10-7-107 16,10-14-119-16,18-7-440 15</inkml:trace>
  <inkml:trace contextRef="#ctx0" brushRef="#br0" timeOffset="29028.85">5755 7030 1008 0,'0'47'156'0,"3"16"-37"0,1 9-29 15,2 11-24-15,6 5-13 0,-6 0-6 16,6-4-5-16,0-13 6 16,-6-16 11-16,2-17-30 15,0-17 9-15,-4-19-6 0,0-16-42 16,-4-20-10-16,0-18 20 15,-8-12 2-15,-4-8-2 16,-6-3 0-16,-4 0 0 0,0 2-18 31,-1 10-25-31,1 4 5 0,8 8 11 0,-4 6 17 16,10 3 9-16,2 5 3 16,6 4-2-16,6 5 3 0,2 4 0 15,10 6 4-15,4 5 1 16,8 6-2-1,5 3-1-15,3 2-1 16,6 5-1-16,1 8-1 16,-5 7 2-16,-2 8-3 15,-12 5 1-15,-10 5 2 0,-14 5-4 16,-10-2-4-16,-14-1-2 16,-10-5 0-16,-6-5 0 15,-1-8-57-15,5-9-27 0,-2-11-19 16,10-6-34-16,10-10-70 15,6-2-97-15,10-3-216 0</inkml:trace>
  <inkml:trace contextRef="#ctx0" brushRef="#br0" timeOffset="29329.4">6150 6917 796 0,'0'0'218'0,"30"9"-16"0,-30 8-67 15,0 3-57-15,-14 4-20 16,2 7-13-16,-8 2-10 16,0 5-9-16,4 1-12 15,4-2-10-15,6-3 1 0,6-6-4 16,8-6-3-16,12-11-18 16,6-9-28-16,8-9-7 0,3-11-4 15,1-10-26-15,-2-3-18 16,-6-5 25-16,-12-2 38 15,-10 1 4-15,-8 1 8 16,-10 2-26 0,-6 5-7-16,-6 1 32 15,-4 6-27-15,4 6-112 0,0 6-204 16</inkml:trace>
  <inkml:trace contextRef="#ctx0" brushRef="#br0" timeOffset="29645.85">6549 6828 919 0,'0'0'161'0,"-26"41"-58"0,6-21-8 15,-3-1-38 1,-1-1-16-16,2-1-18 0,8-6-16 15,0-2-5-15,8-4 2 16,8-2 1-16,12-3 37 16,6 1-17-16,12-1-14 15,5 4-3-15,7 2-8 16,-8 9-1-16,-4 4 2 16,-13 9-5-16,-15 9-11 15,-8 5-24-15,-17 0-9 0,-9 0-37 16,-2-4-70-16,2-11-156 15,6-12-199-15</inkml:trace>
  <inkml:trace contextRef="#ctx0" brushRef="#br0" timeOffset="30062.1">6923 7132 922 0,'5'32'220'16,"7"-2"-94"-16,-4-7-25 15,-6-6-86-15,-2-12-15 16,0-10-21-16,-2-17-230 0,-2-12-180 16</inkml:trace>
  <inkml:trace contextRef="#ctx0" brushRef="#br0" timeOffset="30184.17">6881 6699 1063 0,'0'0'23'0,"30"9"13"0,-17-8-129 16,3-1-183-16</inkml:trace>
  <inkml:trace contextRef="#ctx0" brushRef="#br0" timeOffset="30431.32">7149 6508 929 0,'0'0'224'0,"0"38"-65"16,2-6-50-16,2 12-36 16,4 15-9-16,4 12-16 15,2 10-19-15,4 3-14 16,-5-2-4-16,3-10-12 15,-8-14-23-15,-4-14-71 0,0-18-83 16,-4-18-202-16,0-8-468 16</inkml:trace>
  <inkml:trace contextRef="#ctx0" brushRef="#br0" timeOffset="30600.69">7087 6865 1235 0,'0'0'123'0,"48"-18"-2"0,-18 2-62 16,6-4-51-16,-1 1-7 15,3 2-34-15,2 7-57 16,-8 6-42-16,-1 5-47 16,-3 8-110-16,-4 8-176 0</inkml:trace>
  <inkml:trace contextRef="#ctx0" brushRef="#br0" timeOffset="30747.98">7528 6929 257 0,'0'0'521'0,"16"40"-362"16,-6-18 44-16,-6-3-87 15,2 0-23-15,-2-4-58 0,-2-2-29 16,-2-7-6-16,0-6-30 0,2-5-118 16,6-9-74-16,-4-3-2 15,4-4-166-15</inkml:trace>
  <inkml:trace contextRef="#ctx0" brushRef="#br0" timeOffset="31032.85">7648 6935 613 0,'0'0'228'0,"0"0"-4"0,0 0-87 16,2 41-57-16,-4-21-16 16,0 4-20-16,2 4-23 15,0 1-13-15,6-4-5 0,7-5 2 16,5-8-7-16,8-9-19 15,4-4-4-15,0-13 12 0,0-7 4 16,-5-3-8-16,-3-2 11 16,-8 0 5-16,-6 3 0 15,-8-1-3-15,-6 5-5 16,-6 3 1-16,-6-1-2 0,-6 8 6 16,-1 0 0-16,-1 5 5 31,0 3-8-31,4 1-66 0,0 0-115 15,10 2-89-15,8-1-219 16</inkml:trace>
  <inkml:trace contextRef="#ctx0" brushRef="#br0" timeOffset="31364.35">8005 6870 821 0,'0'0'113'0,"18"48"4"0,-14-23-4 16,0 0-54-16,-4-6-11 15,-4-4-23-15,-4-7-17 0,4-8-6 16,0-8-11-16,4-12-8 16,0-9 16-16,8-4 9 15,4-3-2-15,4 3 0 16,4 3 0-16,0 7-2 0,5 10 2 15,-7 9 7-15,2 9 30 16,-2 13-3 0,-4 9-20-16,-2 8-7 15,-6 6-9-15,0 2-3 16,-6-3-47-16,2-2-104 16,2-4-88-16,-4-7-396 15</inkml:trace>
  <inkml:trace contextRef="#ctx0" brushRef="#br0" timeOffset="32002.76">6368 7715 376 0,'0'0'391'16,"-4"33"-224"-16,0-10 18 15,-4 8-58-15,6 6-33 16,-2 3-31 0,-1 7-25-16,3 3-13 15,-2-1-11-15,-2 0-12 16,2-6-1-16,-2-5-2 0,2-6 0 16,2-9 0-16,-2-7-2 15,4-5 2-15,0-3 0 16,4-7 1-16,8-1-10 15,5-1 6-15,9-4 5 0,8-1 4 16,10-2 2-16,3 4 6 16,9-1 0-16,0 1 1 0,-1 3-10 15,3 1-2-15,-8 2 0 16,-7 2-6-16,-5 0-59 16,-10-1-65-16,-4-3-65 15,-6 0-160 1</inkml:trace>
  <inkml:trace contextRef="#ctx0" brushRef="#br0" timeOffset="32318.83">6704 7947 1026 0,'0'0'211'0,"36"21"-13"0,-6-8-99 15,5 1-44-15,7 1-25 16,8 3-21-16,-3 0-7 0,-5 5 1 16,-2 3-1-16,-10 2-6 15,-16 5-2-15,-14 4-4 16,-14 5 10-16,-16 4-5 15,-14 3 5-15,-8-2-1 32,1 0-89-32,5-5-75 0,10-7-132 0,17-5-219 15</inkml:trace>
  <inkml:trace contextRef="#ctx0" brushRef="#br0" timeOffset="33081.75">7431 8071 800 0,'0'0'187'0,"0"0"-33"0,0 0-71 16,0 0-57-16,0 0-29 15,0 0 6-15,0 0 17 0,-36-10-6 16,14 15-2-16,5 8 18 16,1 6 14-16,6 6 6 15,4 3 1 1,6 5-2-16,6-1-13 15,10-3-18-15,3-2-4 16,7-6-7-16,0-7-10 0,4-3-3 16,-4-10-46-16,-4-1-68 15,-1-4-128-15,-3-5-286 16</inkml:trace>
  <inkml:trace contextRef="#ctx0" brushRef="#br0" timeOffset="33520.28">7769 8112 537 0,'0'0'573'15,"-44"9"-410"-15,18 0-29 16,0 5-95-16,3 2-25 16,1 4-10-16,6 3-6 0,10 1-30 15,6-1-4-15,8-6-5 16,10-7-5-16,7-6 0 0,1-4 15 16,4-10 2-16,0-6-3 15,-4-3 1-15,-8 0 12 16,-5-2 12-16,-5 1 4 15,0 4 3-15,-8 6 2 16,0 2 1-16,0 3 39 0,0 5 53 16,0 4 49-16,0 5-56 15,0 5-31-15,0 5-27 16,4 4-20-16,-2 6-9 0,2 0-9 16,2 6-50-16,4-2-56 15,0 0-99 1,6-3-201-16</inkml:trace>
  <inkml:trace contextRef="#ctx0" brushRef="#br0" timeOffset="33920.56">8023 8386 969 0,'4'27'185'0,"0"7"-67"16,0 1-5-16,-2 3-52 15,2 2 4-15,0 2-4 16,0-4-1-16,0-5-16 16,0-7-1-16,-2-10-13 15,-2-10-14 1,0-8-16-16,-6-18-28 0,-8-9 26 16,2-11 2-16,-6-11 1 15,-2-6-3-15,6-6-16 16,-4-2-7-16,10 1-2 15,-1 0-5-15,11 5 10 16,5 4 10-16,5 8 3 16,12 6-1-16,6 6 9 0,4 7 4 15,4 9-2-15,3 5-3 0,1 9-6 16,-4 5 2-16,-5 10 4 16,-7 9-3-16,-14 11-3 15,-10 4 2-15,-8 3 4 16,-14 1 1-16,-7-1 0 0,-5-4 0 15,-4-8-2-15,0-8-24 0,2-9-101 16,9-6-96-16,7-3-178 16</inkml:trace>
  <inkml:trace contextRef="#ctx0" brushRef="#br0" timeOffset="34221.14">8468 7745 914 0,'-4'34'286'0,"4"10"-117"16,-2 7-75-16,2 12-53 15,2 6-3-15,2 2-25 16,6 2-8-16,0-6-3 16,0-11-1-16,0-15-23 0,-6-17-29 15,-2-14-45 1,-2-12-112-16,-6-18-260 16</inkml:trace>
  <inkml:trace contextRef="#ctx0" brushRef="#br0" timeOffset="34405.87">8283 7878 704 0,'0'0'285'0,"40"-10"-172"16,-14 3-12-16,2 1-89 15,1 2-10-15,3 4-17 16,0 3-61-16,2 7-83 15,-5 1-17-15,-1 5-87 0</inkml:trace>
  <inkml:trace contextRef="#ctx0" brushRef="#br0" timeOffset="34753.4">8649 7987 590 0,'0'0'177'0,"2"33"14"0,-2-10-20 15,0 4-72 1,0 3-26-16,0-1-12 15,0 1-20-15,2-6-17 16,8-4-10-16,0-8-3 0,5-7-7 16,-1-5-10-16,4-6 3 15,2-7-11-15,0-4-5 16,0-3 7-16,-4-2 6 16,-2-2 1-16,-3 1 1 0,-5 2 3 15,-2 1-1-15,0 4 2 0,-2 7 0 16,0 3 1-16,0 6 4 15,4 6 21-15,-6 11-15 16,4 4-7-16,0 5-2 16,-2 5-1-16,4 1-1 15,0 0 1 1,2-5-3-16,2-7 3 16,2-5-10-16,-2-7-30 15,0-7-69-15,4-1-61 0,-6-8-113 16,2-3-205-16</inkml:trace>
  <inkml:trace contextRef="#ctx0" brushRef="#br0" timeOffset="35810.01">8998 8090 771 0,'0'0'85'15,"22"37"77"-15,-10-17-50 0,-6-1-56 16,0 0-2-1,-2-3-8 1,0-5-5-16,-2-3-15 0,2-6-11 16,-4-2-12-16,0-2-17 15,0-7 11-15,-6-3 2 16,4-2 0-16,2-3-1 16,0-2 0-16,0-1 0 15,0 0-4-15,8 1-8 0,-2 3-6 16,4 0-5-16,4 6 0 0,-6 3 8 15,4 0-6-15,1 6-2 16,1 1-5-16,-4 0 10 16,2 1 13-16,0 3 4 15,-2 0 3-15,2-3-5 16,-2 3 2-16,0-3 2 16,2-1 0-16,2-2-1 0,0-6 3 0,7-2 4 15,-5-3 6-15,4-2 16 16,0 1 7-16,-4 3 7 15,-2-1-2-15,-4 3-6 16,-6 0-13 0,-4-2-15-16,0 1-4 0,-10 0-4 15,-2 2 1 1,-4 0 1-16,-2 8 0 0,0 5 1 16,0 9 0-16,0 11 3 15,5 7 1-15,1 6-1 16,4 3-2-16,6-3 1 15,2-1-4-15,6-8 2 16,8-6 2-16,-1-7-1 0,7-9 1 16,2-5-2-16,0-4-9 0,4-10-35 15,-4-7-25-15,8-8-27 16,-5-6-45-16,5-3-55 16,0-3 36-16,-2-2 115 15,2 3 51-15,-1 5 35 0,-1 4-7 16,-2 3-7-16,-4 7 12 15,0 3 17 1,-10 4-17-16,-2 5 4 16,-7 2 18-16,-1 2 22 15,-2 3-7-15,-5 4-49 16,-7 5-4-16,-2 5 6 0,-8 5-9 16,0 6-6-16,0 4 0 15,0 3-5-15,6 1 2 16,4-2 0-16,5-5-2 0,7-2-5 15,0-7 1-15,9-4 1 16,7-7-3-16,4-5-5 16,6-5-10-16,0-9 3 0,4-8-2 15,-3-3-3-15,-1-6 11 16,-6-3 3-16,-4-4 1 16,-6-4 0-16,-6-6 15 0,-8-4-4 15,-8-4-2-15,-2-3 4 16,-8 0-2-16,2 3-4 0,1 9-5 15,3 9-1-15,2 13 0 16,8 17-1-16,4 10 3 16,2 20 72-16,6 14-54 15,4 10-5 1,2 9-4-16,0 5 2 16,1-2-3-16,3-1 5 0,0-7 2 15,2-8-4-15,-4-7-10 16,2-13-2-16,-6-7-5 15,2-8-41-15,-2-8-40 16,0-3-71-16,0-6-110 16,-1 0-288-16</inkml:trace>
  <inkml:trace contextRef="#ctx0" brushRef="#br0" timeOffset="42388.28">3327 3446 502 0,'0'0'324'15,"52"-13"-190"-15,-30 7-6 16,-2-3-12-16,-5 0-44 0,-5-2-15 16,-8 0-14-16,-8 2-17 15,-10 1-6-15,-15 6 2 16,-11 2 7 0,-10 14-19-16,-3 9-6 15,-1 13-2-15,0 12 0 16,5 11-19-16,7 13 2 15,14 9 5-15,9 7 8 0,9 1 4 16,12 1 3-16,13-5 19 16,17-9 12-16,16-15 2 15,16-14 6-15,11-17-17 0,8-18-20 16,1-12-8-16,-5-20-5 16,-9-13-39-16,-20-10-51 15,-15-2-45-15,-11 2-116 0,-10 4-583 16</inkml:trace>
  <inkml:trace contextRef="#ctx0" brushRef="#br0" timeOffset="43143.82">3762 3392 1130 0,'-4'51'166'0,"2"10"-12"0,2 10-39 15,0 8-54-15,6 4-23 16,2 3 6-16,2-7-19 16,2-11-18-16,2-13-6 0,2-16 0 0,2-19-2 15,2-17-16-15,1-12-24 16,5-16 15-16,0-3 12 15,4-5 0-15,2 1-18 16,1 6-3-16,5 5 15 16,-6 9-8-16,2 5-4 15,-7 7 7-15,-5 0-4 0,-2 7 6 0,-8 0 12 16,-4 0 5-16,-4-2 3 16,0-2-8-16,-2 1-7 15,-2-4-1-15,2 0 9 16,2 0 13-16,6-5 17 15,0-2 1-15,10-5-11 16,2-1 2 0,3-5-5-16,5-2 4 0,0-3-1 15,-4-1 2-15,-4 0 10 16,-7 1 4-16,-5 3-4 16,-10 3-1-16,-11 7-13 15,-7 5-5-15,-10 5 1 0,-4 11 3 16,0 9-3-16,2 8 7 15,3 6 7-15,5 6 6 0,12 1-9 16,2-2-4-16,8-3 1 16,8-8 6-16,14-9-4 15,8-6-9-15,3-9-4 16,11-7-2-16,2-7-8 16,-1-9-29-16,-3-5-25 0,-4-4-9 31,-4-3-95-31,-7 4-133 0,-1 2-222 15</inkml:trace>
  <inkml:trace contextRef="#ctx0" brushRef="#br0" timeOffset="43528.68">4938 3617 790 0,'0'0'140'16,"0"0"33"-16,0 0-71 15,-50 35 15 1,23-15-17-16,-7 5-17 16,-2 2-14-16,2 0-25 0,7-1-16 15,5-4-10-15,8-2 0 16,8-4 6-16,12-6 6 15,10-4 0-15,13-6-16 16,11-1-12-16,12-8 1 16,3-1-4-16,-3 2-1 0,-14 5-24 15,-6 5 22-15,-20 10 5 16,-16 10-10-16,-18 6-52 16,-16 2-16-16,-6 2-8 15,-5 4 6-15,-5-3-29 0,2-5-32 16,5-9-32-16,13-10-49 15,4-9-217-15</inkml:trace>
  <inkml:trace contextRef="#ctx0" brushRef="#br0" timeOffset="43976.28">5429 3514 442 0,'0'0'573'0,"-24"42"-436"0,14-21 74 16,-4-2-109-16,-2-2-31 15,0 1-6-15,0-1-22 16,-3-1-12-16,-1 3-9 16,4-1-12-16,2-1-6 15,6-2-1 1,4-4 0-16,8 1 3 16,6-8 0-16,10-1-1 15,12-1-3-15,9-2-2 0,11 0 2 16,3 0-1-16,-3 0 4 15,-8 10-4-15,-6 7 3 16,-25 10 2-16,-13 9-6 16,-11 3-3-16,-17 3-1 0,-12 0 1 15,-2-4-26-15,-5-7-67 0,5-6-57 16,8-6-93-16,12-4-241 16</inkml:trace>
  <inkml:trace contextRef="#ctx0" brushRef="#br1" timeOffset="58794.55">14012 4258 1091 0,'0'47'106'0,"8"10"-44"16,-4 5 34-16,4 8-25 0,-2 2-37 15,0 1-6-15,-2-6-5 16,0-6-10-16,2-5-1 15,-6-12 0-15,0-12-6 16,0-10-2-16,0-13 4 16,-10-13-7-16,0-14-20 15,-4-15 17 1,-2-14 5-16,-6-14-1 0,-2-10-1 16,0-10 0-16,1-7 0 15,1-4-1-15,6 0-26 16,2 4 0-16,10 4 13 15,6 8 9-15,14 11 2 16,6 9 3-16,9 12 3 0,9 12 2 16,6 12 1-16,5 12 3 0,3 8 16 15,0 17-9-15,-5 8-9 16,-5 10 1-16,-12 10 4 16,-14 5-8-16,-12 5-1 15,-16 1-6-15,-14-2-3 16,-12-6-13-16,-5-10-8 0,-7-6-44 15,2-13-57-15,4-9-115 0,9-8-153 16</inkml:trace>
  <inkml:trace contextRef="#ctx0" brushRef="#br1" timeOffset="59178.99">14622 4305 446 0,'0'0'377'0,"-50"43"-309"0,16-14 47 16,-1 5-38-16,-1 7-29 15,2 1-14-15,6 1 2 16,8 2 0-16,10-6 8 0,10-6-8 16,8-4-23-16,14-12-11 15,12-8-17 1,10-10-15-16,3-11 8 16,1-10-2-16,-2-7-22 15,-11-4 21-15,-11 0 20 16,-10-1 4-16,-14 3-1 0,-8 2-1 15,-14 6-27-15,-3 0-44 16,-5 7-25-16,-2 3-103 16,4 4-425-16</inkml:trace>
  <inkml:trace contextRef="#ctx0" brushRef="#br1" timeOffset="59696.5">15140 4264 925 0,'-26'9'306'0,"0"-2"-195"16,1-3-1-16,-1 0-65 16,0 0 11-16,0 1-11 0,2 6-5 15,3 2-3-15,3 4-3 16,4 1-7-16,0-1-12 0,6 0-4 15,4-3-5-15,4-3-1 16,2-3-2-16,10-2 0 16,6-1-4-16,10-1 2 15,5 1 2 1,3 4-1-16,0 6 2 16,-6 3-4-16,-9 6 2 0,-13 7 0 15,-12 3-5-15,-10 3-4 16,-17-3 2-16,-5-1 0 15,0-7-23-15,-4-6-37 16,9-10-28-16,3-6-6 16,10-4-4-16,10-9-30 0,8-7-52 15,14-5-140-15,12 0-322 16</inkml:trace>
  <inkml:trace contextRef="#ctx0" brushRef="#br1" timeOffset="59912.5">15410 4537 974 0,'4'37'353'0,"4"4"-237"16,-4-2 2-16,2-2-68 0,-2-9-35 31,-2-8-12-31,-2-12-25 0,2-11-120 15,0-21-238-15,-2-9-159 16</inkml:trace>
  <inkml:trace contextRef="#ctx0" brushRef="#br1" timeOffset="60044.08">15367 4217 869 0,'0'0'-64'15,"0"0"-10"-15,27-13-319 16</inkml:trace>
  <inkml:trace contextRef="#ctx0" brushRef="#br1" timeOffset="60282.08">15676 3936 1239 0,'0'0'172'0,"22"47"-51"0,-12-2-35 15,2 13-29-15,0 15-28 16,2 13-15-16,-2 4-10 16,0 0-4-16,-2-7-6 15,-8-12-21-15,-2-14-31 0,-2-19-51 16,-14-15-74-16,2-14-165 15,-2-9-351 1</inkml:trace>
  <inkml:trace contextRef="#ctx0" brushRef="#br1" timeOffset="60454.62">15559 4354 1378 0,'32'-5'130'0,"2"-1"50"0,10-7-95 15,1 1-44-15,3 1-27 16,-2 1-11-16,-5 0-38 16,-3 4-57-16,-8 4-51 15,-2 1-90-15,-5 1-255 16</inkml:trace>
  <inkml:trace contextRef="#ctx0" brushRef="#br1" timeOffset="60682.95">16100 4372 931 0,'0'0'123'0,"19"57"42"16,-15-20-21-16,0 1-54 15,0 4-32-15,0-1-21 16,-2-4-25-16,0-7-10 0,4-6-4 15,-2-10-32-15,4-14-38 16,4-9-79-16,6-15-132 16,4-8-157-16</inkml:trace>
  <inkml:trace contextRef="#ctx0" brushRef="#br1" timeOffset="60968.3">16398 4359 950 0,'0'0'116'16,"0"0"40"-16,-16 47-44 15,4-24-40 1,-2 5-33-16,2 0-8 16,2 2-2-16,6-1-13 15,2-4-11-15,4-2-1 0,8-8-3 16,10-2-8-16,2-6-11 16,3-7 0-16,5-5-3 15,0-10-12-15,-2-3 15 16,-4-6-10-16,-10-1-2 0,-2-4 15 0,-12 1 11 15,-4 0 2-15,-10-3 2 16,-6 4 1-16,-2 1-1 16,0 1 1-1,-4 7-10-15,4 2-229 16,6 6-233-16</inkml:trace>
  <inkml:trace contextRef="#ctx0" brushRef="#br1" timeOffset="61131.09">16664 4354 855 0,'0'0'134'0,"10"31"28"0,-10-19-31 15,0 2-38-15,-2-2-29 16,-2-4-32-16</inkml:trace>
  <inkml:trace contextRef="#ctx0" brushRef="#br1" timeOffset="61269.18">16668 4431 1471 0,'-6'6'18'0,"2"-5"-13"0,0-3-3 0,4-9-1 0,0-4 2 0,8-5 2 16,4-6-2-16,5-3-1 0,9 0-1 15,2 2 2-15,2 4 0 16,2 9 7-16,-1 7 65 16,-3 7 3-16,-4 11-33 15,-4 8-24-15,-4 10-14 16,-6 7-7-16</inkml:trace>
  <inkml:trace contextRef="#ctx0" brushRef="#br1" timeOffset="61300.53">16997 4507 740 0</inkml:trace>
  <inkml:trace contextRef="#ctx0" brushRef="#br1" timeOffset="61331.74">16997 4507 740 0</inkml:trace>
  <inkml:trace contextRef="#ctx0" brushRef="#br1" timeOffset="62217.78">18032 3658 752 0,'0'0'179'0,"0"0"-75"15,0 0-22-15,0 0-66 16,-35-23 33-16,1 38-2 0,-4 11-13 16,-6 13-16-16,-3 16-7 15,3 13 2-15,0 14 43 0,7 12 17 16,7 6-1-16,4 5-7 15,6 1-12-15,6-2-8 16,10-10-8-16,4-6-34 16,0-14-8-16,12-17-8 0,4-15-75 15,4-14-96-15,6-17-179 0,3-11-634 16</inkml:trace>
  <inkml:trace contextRef="#ctx0" brushRef="#br1" timeOffset="68509.02">18503 4209 512 0,'0'0'35'0,"0"0"4"0,0 0 5 16,0 0 51-16,0 0-9 0,-30 2-8 15,18-4 19-15,2 2 29 16,-7 0-12-16,-3 4-7 15,-6 7-27-15,-4 7-16 16,-4 5-19-16,3 6-7 16,1 7-9-16,4 2-18 15,6 4-9 1,10 0 1-16,8-4 2 16,8-5 1-16,8-8 6 0,12-8 13 15,6-8-15-15,5-9-6 16,3-9-3-16,0-9 1 15,-2-6 3-15,-3-9-2 16,-9 0-2-16,-8-3 1 16,-4 0-2-16,-6 1-1 0,-4 6-1 0,-2 5 1 15,-2 7 0-15,0 9 1 16,0 8 1-16,2 14 8 16,6 10-2-16,-2 11-7 15,6 12 3-15,3 9 0 16,5 4 1-16,4 3 10 15,-8 2 13-15,0 0 6 16,-10-3-11-16,-6-2-11 16,-6-7-10-16,-12-8-4 15,-4-11-2-15,-6-13-38 16,-1-9-34-16,-3-12-27 16,0-10-25-16,-4-9 17 0,7-6 37 15,3-7-19-15,10-4-66 16,2-4 4-16,12-2-23 0,8-4-218 15</inkml:trace>
  <inkml:trace contextRef="#ctx0" brushRef="#br1" timeOffset="69195.14">18942 4305 276 0,'0'0'895'0,"0"0"-738"0,0 35-7 16,4-7-79-16,0 7-12 15,-4 11-13-15,4 12-7 16,4 6-6-16,2 6-2 15,2-1 3 1,0-3-6-16,4-7 2 16,-3-10-6-16,-1-16-4 0,-2-9-9 15,-6-14-2-15,-2-11-5 16,-4-18-27-16,-8-13 17 16,0-15 6-16,-5-14 0 15,1-10-8-15,-8-8-12 16,4-6-4-16,6 2 3 0,-2 2 5 15,6 6-6-15,6 11 9 0,6 8 12 16,6 11 3-16,10 11 1 16,6 7 3-16,6 11 2 15,3 7 0-15,5 9-5 16,2 5-2-16,-3 14-6 16,-5 10-8-1,-8 9 2-15,-10 9 6 0,-14 4 1 16,-8 1 0-16,-16-3-3 15,-8-8-14-15,-3-6-11 16,-5-11-35-16,0-13-12 16,2-10-26-16,7-3-61 15,7-9-133-15,10-5-342 16</inkml:trace>
  <inkml:trace contextRef="#ctx0" brushRef="#br1" timeOffset="69527.67">19566 4078 1175 0,'0'0'124'0,"0"0"31"0,-16 37-81 16,-4-19-11-16,-6 2-7 16,-8 2-20-16,5-3-22 15,1 0-9-15,6-5-2 16,8-3-1-16,8-3 0 0,6-3 5 15,8-2 10 1,14-2-7-16,6 3-10 16,9-3-1-16,5 3-3 15,-2 1-15-15,-2 5 14 16,-9 7 6-16,-11 2-1 16,-12 5-5-16,-8 3-4 0,-14 2-4 15,-5-1-40-15,-5-3-11 16,-2-4-15-16,0-6-38 0,4-9-105 15,10-6-127-15,6-5-280 16</inkml:trace>
  <inkml:trace contextRef="#ctx0" brushRef="#br1" timeOffset="70112.47">19985 4456 1276 0,'0'0'148'0,"0"0"-37"15,0 0-55-15,0 0-54 16,0 0-76-16,0 0-155 16,0 0-378-1</inkml:trace>
  <inkml:trace contextRef="#ctx0" brushRef="#br1" timeOffset="70297.39">20426 4478 993 0,'0'0'33'0,"0"0"-31"16,0 0-21-16,0 0-152 16,0 0-281-1</inkml:trace>
  <inkml:trace contextRef="#ctx0" brushRef="#br1" timeOffset="70460">20621 4471 654 0,'0'0'589'0,"0"0"-589"0,0 0 2 16,0 0-97-16,0 0-309 16</inkml:trace>
  <inkml:trace contextRef="#ctx0" brushRef="#br1" timeOffset="71145.62">20962 3407 596 0,'26'0'326'0,"10"9"-201"0,7 12-43 15,1 9-14-15,4 15-39 16,2 13 3-16,-1 15 36 16,-3 14-9-16,-8 16 13 0,-15 11-15 15,-13 11-12-15,-14 3 0 16,-11 2-19-16,-21-9-18 16,-6-13-8-1,-8-18-2-15,3-16-27 16,5-18-104-16,14-17-197 15</inkml:trace>
  <inkml:trace contextRef="#ctx0" brushRef="#br1" timeOffset="84179.22">16781 5006 140 0,'0'0'375'0,"0"0"-269"15,-6-29 34-15,4 20-71 16,0 0-18-16,0 7-12 16,2 2-15-16,0 3 60 15,0 10 8-15,2 5-47 0,4 5 2 16,2 6-8-16,4 5-9 0,4 8-11 16,2 6-8-16,3 4 3 15,7 1 9-15,2 0 11 16,6-2-11-16,3-4-1 15,3-7 9-15,4-5-8 16,6-7 3 0,5-7-8-16,9-9-4 15,9-6-11-15,9-6-1 0,11-2 2 16,6-7-2-16,8-5-1 16,7-5-1-16,1-3-1 15,-4-2 2-15,-4-5 2 16,-7-3-4-16,-15-10 2 15,-19-6-3-15,-19-11-2 0,-19-14-10 0,-24-10-53 16,-8-1-34-16,-10 8-166 16,0 11-716-16</inkml:trace>
  <inkml:trace contextRef="#ctx0" brushRef="#br1" timeOffset="84664.45">17931 5152 669 0,'0'0'188'16,"0"0"33"-16,0 0-56 15,14 28-67-15,6-28-36 16,12-5-33-16,9-5-11 0,11-3-2 15,6-3-4-15,7-1 1 16,5 6-5 0,-1 3-3-16,-5 8 6 15,-5 7 8-15,-5 9 1 16,-10 9-11-16,-7 7-2 16,-9 6 1-16,-8 7-6 15,-10 6-2-15,-6 6 1 0,-4 5-1 16,-4-4 0-16,0-7-22 15,4-9-60-15,18-8-81 0,20-9-234 16</inkml:trace>
  <inkml:trace contextRef="#ctx0" brushRef="#br1" timeOffset="102234.63">19091 8934 1050 0,'0'0'281'0,"0"48"-169"16,2-15-7-16,-4 4-41 16,4 3-29-16,-2 5-18 0,2 0-3 15,-2-3-1-15,4-7 2 16,-2-6-5-16,0-11-3 16,-2-9 3-16,0-9-5 15,-2-9-23 1,-6-11 8-16,0-12 8 15,-2-6 0-15,0-8-7 16,2-6 2-16,2-5-2 0,4 2 3 16,2 1 3-16,10 4 4 15,4 7 3-15,4 4-1 16,6 7 7-16,6 6 11 16,1 6 3-16,5 8 3 0,4 5 4 15,-2 6-11-15,-3 5-12 16,-3 11-6-16,-8 7-2 0,-12 9 3 15,-10 5-8-15,-10 6-6 16,-12-2-3-16,-10 2-12 16,-3-6-22-16,-3-7-27 15,0-6-22 1,4-10-15-16,6-11-41 16,13-2-85-16,3-5-191 15</inkml:trace>
  <inkml:trace contextRef="#ctx0" brushRef="#br1" timeOffset="102651.65">19538 9094 178 0,'0'0'768'16,"0"0"-519"-16,0 0-23 15,0 0-104-15,0 0-29 16,0 0-60-16,0 0-3 16,-34 31-2-16,10-10-13 0,3 7-7 31,1 3-4-31,8 0-1 0,4-2 0 15,8-3 0-15,10-8-5 16,8-7-14-16,7-9-5 16,7-4-7-16,2-12 9 15,0-4-17-15,-6-3-2 16,-7-4 15-16,-5-2 5 0,-12 0-5 16,-4 2-21-16,-4-1-8 0,-12 2 5 15,-1 3-11-15,-5-2-50 16,0 4-116-16,-4 1-233 15</inkml:trace>
  <inkml:trace contextRef="#ctx0" brushRef="#br1" timeOffset="102989.18">19129 9019 1214 0,'0'0'327'0,"43"24"-174"16,-17-2-3-16,4-1-92 16,0 5-31-16,0 6-19 15,-4 2-8-15,-7-1-26 0,-3-4-40 16,-4-6-87-16,2-8-130 16,-4-10-498-16</inkml:trace>
  <inkml:trace contextRef="#ctx0" brushRef="#br1" timeOffset="103791.27">20011 9118 924 0,'0'0'252'0,"0"0"-141"0,-40-4 5 15,18 3-61-15,-2 1-24 16,2 0-16-16,-1 8-1 16,3 3-2-16,8 6 17 15,-2 2 14-15,10 2-15 16,4 2-11-16,12-4-4 16,6-5-7-16,8-9-5 0,1-5-16 0,5-5-2 15,-4-8-7-15,0-3 4 16,-6 2-2-16,-6-1 13 15,-7 2 6-15,-1 2 2 16,-2 4 2-16,-6 1 2 16,0 3 21-16,0 3 21 0,-6 2 13 31,2 7 8-31,0 6-6 16,0 3-16-16,3 6-11 0,1 1-17 15,0 0-12-15,1-2-3 16,5-9-22-16,6-6-35 15,2-8-54-15,4-10-74 16,4-11-80-16,4-6-237 0</inkml:trace>
  <inkml:trace contextRef="#ctx0" brushRef="#br1" timeOffset="104192.45">20438 8973 76 0,'0'0'1231'0,"0"0"-1074"15,0 0-11-15,0 0-103 16,0 0 23-16,-28-9 9 31,-2 21-32-31,-8 8-24 0,1 8-10 16,1 9-3-16,2 9-2 15,8 2-11-15,12 0-8 16,5-6-7-16,7-9-1 16,15-10-3-16,11-12-10 0,6-11 0 15,8-11 19-15,2-12 0 16,-1-10 1-16,-1-7 3 0,-6-7 10 15,-8-4 0-15,-8-5 1 16,-9-3 1-16,-1 1-2 16,-6 3 4-16,0 2-2 0,0 7 3 0,0 11 2 15,-2 7 35-15,2 11 14 16,0 13 7-16,2 8 5 16,0 19 23-16,0 15-56 15,-2 17-26-15,0 13-3 16,0 8-1-16,0 7-1 15,0-3-27-15,4-9-24 16,2-12-29-16,4-18-61 0,6-16-63 16,4-16-126-16,6-10-358 15</inkml:trace>
  <inkml:trace contextRef="#ctx0" brushRef="#br1" timeOffset="104925.98">21032 8825 417 0,'0'0'501'0,"0"0"-411"16,0 0-17-16,0 0-53 15,0 0 24-15,0 0 1 16,0 0 17-16,0 0 45 16,-30 0-1-16,14 7-19 15,-8 6-19 1,2 0-21-16,-1 1-13 0,-3 1-18 16,4-1-10-16,2-3-2 15,4 1-1-15,6-3 6 16,6-3 10-16,4 2 21 15,10-3 6-15,14-1-13 16,2 1-19-16,13 2 0 0,5 2 6 16,6 4 0-16,-4 4 3 0,-3 5-4 15,-7 5-2-15,-10 0 3 16,-12 3-6-16,-14 2-5 16,-6-3-9-16,-18-3 0 15,-4-2-6-15,-4-5-20 16,1-5-29-16,1-8-24 0,4-5-45 31,6 0-58-31,8-7-77 0,10 0-259 16</inkml:trace>
  <inkml:trace contextRef="#ctx0" brushRef="#br1" timeOffset="105125.83">21395 9196 501 0,'0'0'754'0,"22"49"-595"16,-16-23 9-16,-4-3-107 15,-2-4-31-15,0-5-24 16,-8-12-22-16,-2-4-112 16,2-18-78-1,-2-11-203-15,0-10-511 16</inkml:trace>
  <inkml:trace contextRef="#ctx0" brushRef="#br1" timeOffset="105596.17">21389 9042 586 0,'0'0'548'0,"40"46"-538"0,-18-35 47 16,6-6-105-16,1-5-99 15,7-5-81-15,2-4-45 16,2 1 112-16,-5 2 152 0,-3 4 175 15,-8 2 171-15,-8 0-118 16,-8 4-2-16,-8 2-62 16,-12 0-87-16,-6 2-27 0,-8 2 9 15,-2 4-12-15,1 5-14 16,-1 3-13-16,6 4-1 16,6 4 7-16,6 1-2 0,8-3-3 15,4-2-6-15,12-5-3 16,6-8-7-16,8-5-15 15,2-8-8 1,1-6-12-16,-3-9-8 16,0-6 8-16,-6-4 7 0,-6 0 10 15,-6 0 13-15,-4 6 7 0,-2 4 1 16,-2 8 4-16,0 7 11 16,0 5 67-16,3 10-6 15,3 7-25-15,6 7 2 16,2 7 7-16,2 4-11 15,-2 9-27-15,-2 0-15 0,-8 3-3 16,-6-2-4-16,-10-4-3 16,-8-11-27-16,-6-7-53 15,-4-14-23-15,1-11-21 16,1-10-50-16,6-11-162 16,4-8-353-1</inkml:trace>
  <inkml:trace contextRef="#ctx0" brushRef="#br1" timeOffset="105975.39">21967 9069 925 0,'0'0'281'0,"12"34"-83"0,-8-9-49 16,4 3-54-16,-8 0-14 15,2 4-27-15,0 2-34 16,-2-6-11-16,0-5-5 16,0-9-3-16,-2-8-5 0,2-9-36 0,2-15-57 15,4-9 58-15,4-9 7 16,8-1 1-16,4 0 19 16,4 6 12-16,1 8 3 15,3 11 4-15,0 10 29 16,0 7 14-16,-6 12-6 0,-5 6-16 31,-3 4-13-31,-6 1-12 0,-4-3-5 16,-4-4-2-16,-2-8-36 15,0-5-55-15,-2-8-64 16,2-3-82-16,0-9-45 16,6-4-192-16</inkml:trace>
  <inkml:trace contextRef="#ctx0" brushRef="#br1" timeOffset="106245.1">22563 8996 908 0,'0'0'187'16,"34"-5"11"-1,-30 8-51-15,-4 4-67 0,-14 3-39 16,-2 2-10-16,-4-1 10 16,0 3-20-16,3-1-8 15,1 0-3-15,6-3-4 16,8-2 7-16,2-2 19 15,12 0 13-15,4 1-25 16,7 0-15-16,5 1-2 16,0 3-2-16,-2 1 2 0,-6 4-1 15,-6 6-4-15,-14 3-2 16,-14 5-32-16,-12 4-31 0,-12 5-9 16,-10 5-29-16,-9 2-28 15,-3-2-80-15,5-1-177 16</inkml:trace>
  <inkml:trace contextRef="#ctx0" brushRef="#br1" timeOffset="107164.17">19174 9963 716 0,'-13'45'540'15,"-1"11"-418"-15,4 12 34 0,2 12-64 16,6 7-39-16,2 5-11 16,2 1 0-16,6-1-2 0,2-7-11 15,-2-11-8-15,0-12-7 16,-1-15-5-16,-5-17-4 15,-2-15-2-15,-7-15-4 16,-7-11-22-16,0-14 18 16,-4-13 2-1,-2-13 3-15,4-10-1 0,2-10 0 16,2-8 1-16,-4-4-3 16,8-1 0-16,0 4-7 15,6 2-2-15,2 8 5 16,8 6 1-16,10 8 10 15,8 8 0-15,8 4 1 16,8 5 1-16,5 6-2 0,3 7-1 0,0 10-1 16,1 7 0-16,-13 12 2 15,-4 16-1-15,-14 11-3 16,-8 14-2-16,-12 9-1 16,-18 4 0-16,-10 4 10 0,-4 0 4 15,-12-5-4-15,7-9-1 16,-7-9 7-1,10-11 5-15,4-10 1 16,9-5-8-16,9-7-4 16,12-2 3-16,8-1 10 15,15 2 46-15,9 2-52 16,10 5-14-16,8 1 0 16,-1 9 0-16,3-1 0 0,-6 5 0 15,-7 2 0-15,-5 2 0 0,-10-1-9 16,-6-2-39-16,-10-5-32 15,0-3-45-15,-8-7-54 16,0-4-89-16,2-4-233 0</inkml:trace>
  <inkml:trace contextRef="#ctx0" brushRef="#br1" timeOffset="107565.14">19864 10494 884 0,'0'0'169'0,"0"0"39"15,0 0-95-15,0 0-53 16,0 0-13-16,-32-15 7 15,10 21 0-15,-2 6-6 16,-2 7-7-16,5 6-6 0,5 5-5 16,4 3-12-16,10 0-7 15,4-5-3-15,14-7-2 0,6-6-6 16,7-9-17-16,3-6-23 16,0-13-1-16,0-6-12 15,-3-8-6-15,-11-5 8 16,-4-2 23-1,-6-2 13-15,-8 2-11 16,-6 1-9-16,-2 7-35 16,-8 5-29-16,1 8-55 0,-1 8-98 15,4 6-162-15</inkml:trace>
  <inkml:trace contextRef="#ctx0" brushRef="#br1" timeOffset="108003.48">20207 10501 629 0,'36'-18'256'0,"-12"0"-66"15,-10 0-39-15,-8 3-24 16,-6 3-42-16,-8 6-35 0,-10 4-16 16,-6 4-2-16,-8 10-11 15,-3 8 0-15,-3 7-13 0,2 6-4 16,2 2 0-16,9 2-1 15,3-2-1-15,10-5-2 16,8-2-1-16,4-8-40 16,14-6-4-1,6-6-7-15,5-7-17 0,5-2 5 16,6-12-2-16,-2-6 16 16,3-6 34-16,-9-4 17 15,-2-2 12-15,-6 2 17 16,-8 0-6-16,-4 3-17 15,-4 7-6-15,-4 4-2 16,0 5 1-16,0 6-1 0,-2 4-4 16,-2 8-2-16,2 3-14 0,-2 4-47 15,4-1-3-15,0 3-26 16,0-5-6-16,4-1-8 16,4-4-21-16,2 2-91 15,2-4-65-15</inkml:trace>
  <inkml:trace contextRef="#ctx0" brushRef="#br1" timeOffset="108450.51">20428 10492 441 0,'0'0'190'0,"30"-50"-19"16,-16 26-55-16,-3 3-20 16,1 5-22-16,-4 5-4 15,-2 11 8-15,-6 6 12 0,0 13-53 16,-12 6-30-16,0 6 8 15,-1 2 10-15,-1 0-4 16,-2-2-6-16,6-4-8 16,2-6-4-16,4-4-4 15,4-5 2-15,4-7-6 0,4-5-34 16,4-2-13-16,4-13-7 0,2-6-5 16,1-6 8-16,1-7 2 31,2-7 7-31,-8-7 42 15,-2-6 7-15,-6-6 10 0,-6-6 33 0,0-2-9 0,-10 5-3 32,0 3 9-32,0 12-10 15,0 12-3-15,4 12 6 0,2 19 10 16,4 14 0-16,0 20 56 16,0 17-74-16,4 16-18 15,2 11-6-15,2 6 1 16,0 1-1-16,0-4 1 0,2-8 5 15,-6-9 11-15,0-13-10 16,-2-15-10-16,0-13-2 0,-2-10-73 16,4-11-158-16,2-8-174 15</inkml:trace>
  <inkml:trace contextRef="#ctx0" brushRef="#br1" timeOffset="116229.93">20883 10389 721 0,'0'0'346'0,"37"-3"-210"16,-9-4-19-16,10-5-65 0,-2 1-29 16,9 2-14-16,-9 2-5 15,2 6-3-15,-6 1 2 16,-6 9-44-16,-9 4-83 16,-3 0-181-16,-4 1-412 15</inkml:trace>
  <inkml:trace contextRef="#ctx0" brushRef="#br1" timeOffset="116562.15">21008 10169 707 0,'0'0'546'0,"42"0"-370"16,-9-1-56-16,13-2-63 0,4 1-19 15,5 2-20-15,3 2-12 0,-2 10-3 16,-11 7 0-16,-13 6 1 16,-14 8 8-16,-18 8 7 15,-20 3-8-15,-14 1-8 16,-11-1-3-16,-9-2 0 15,-2-4-3-15,3-7-46 16,5-6-67-16,10-4-70 0,10-1-175 16,17-2-575-16</inkml:trace>
  <inkml:trace contextRef="#ctx0" brushRef="#br1" timeOffset="117364.48">21761 9961 582 0,'0'0'239'16,"0"0"-82"-16,0 0 8 0,0 0-42 16,-26 44 1-16,20-20-42 15,2 7-7-15,-2 11-12 16,2 7-4-16,0 10-18 16,0 6-16-16,-2-1-13 15,4 0-4-15,-4-6-4 0,6-9-2 16,-2-12-2-16,2-11 1 0,2-7-1 15,8-11 1-15,2-8-8 16,8-4-7-16,6-4 10 16,7-5 3-16,5 1 2 15,2 1-1-15,2 3-47 16,-7 4-30 0,-3 4-53-16,-6 6-110 15,-8 6-250-15</inkml:trace>
  <inkml:trace contextRef="#ctx0" brushRef="#br1" timeOffset="117912.55">22287 10420 1083 0,'0'0'206'0,"0"0"-45"0,0 0-66 15,0 0-16-15,-46-6-10 0,17 12-42 16,-3 6-17-16,2 5-8 16,-2 4-5-16,8 2-20 15,11 1 1-15,9-1 4 16,6-5-2-16,13-6-2 16,11-4-19-16,4-8-13 0,6 0 8 15,2-10 8-15,-5-1-2 16,-3-5 5-16,-4 0 22 0,-4-2 10 15,-10 0 2-15,-4 3 0 16,-2 4 0-16,-4 4 3 16,-2 3 18-16,0 5 42 0,0 9 36 15,-2 6-59-15,-4 3-4 32,2 7-12-32,0 0-15 0,4 0-6 15,0-2-7-15,2-5-34 16,4-6-38-16,4-8-39 15,1-7-102-15,3-8-129 16,2-9-190-16</inkml:trace>
  <inkml:trace contextRef="#ctx0" brushRef="#br1" timeOffset="118235.05">22514 10417 1041 0,'0'0'205'0,"9"29"-68"16,-5-9-59-16,-4 3-34 15,0 4-5-15,0 1-22 16,-2-4-8 0,-1-1-4-16,1-8-6 15,2-9 1-15,0-7-4 16,0-14-58-16,3-10 42 16,3-7 2-16,4-6-6 15,2 0-10-15,0 3 10 0,4 5-7 16,-2 8 9-16,4 8 21 15,0 14 5-15,-2 5 6 0,0 13 1 16,1 6 12-16,-7 4-7 16,-2 4-6-16,0-1-7 15,-4-5-2-15,-2-3-3 16,0-13-36-16,-2-6-73 0,0-7-194 16,0-10-76-16</inkml:trace>
  <inkml:trace contextRef="#ctx0" brushRef="#br1" timeOffset="118582.62">22855 10365 440 0,'0'0'448'0,"36"21"-287"0,-20-12-13 15,0 1-58-15,2-1-32 16,-2-1-39-16,1-4-5 15,-1-2-7-15,-2-2-2 0,-2-5-8 16,-4-4 0-16,-4-3-1 16,-4-2-3-16,-4 0 1 15,-8-3 2-15,-4 4 2 0,-6 5 2 16,-1 6-2-16,-1 3-1 0,0 14 0 16,2 6 8-1,8 7 4-15,2 5 4 0,10 0 12 16,2-2 6-16,10-1-8 15,2-6-9-15,4-3-10 16,2-4-6 0,2-5-30-16,0-8-41 15,1-4-73-15,-3-4-153 0,2-8-270 16</inkml:trace>
  <inkml:trace contextRef="#ctx0" brushRef="#br1" timeOffset="118899.33">23270 10257 859 0,'0'0'233'0,"0"0"-110"16,-27 18 3-16,7-6-39 16,-2 2-29-16,2 1-13 0,-2 2-8 31,6-2-3-31,8-1-12 0,8-2 0 15,4-2 1-15,12-3-11 16,10 1-9-16,8 0-1 16,3-1 0-16,5 2-2 15,-4 3-6-15,-8 2 3 16,-10 7 2-16,-16 2-1 0,-8 5-9 16,-18 3-25-16,-10 0-3 0,-6-3-23 15,-5-5-21-15,3-6-39 16,6-9-90-16,10-4-211 15</inkml:trace>
  <inkml:trace contextRef="#ctx0" brushRef="#br1" timeOffset="126824.9">19345 11558 987 0,'0'0'149'0,"0"0"20"0,-24-38-55 16,7 29-42-16,-7 5-36 16,-6 7-6-16,-2 12 3 15,0 12-4-15,3 9-7 16,1 11 3-16,4 9-1 15,8 8-4-15,4 2 1 0,10 1-6 32,6-6-9-32,10-8 2 0,10-12-4 15,8-13-9-15,9-14 0 16,1-14 0-16,4-19 1 16,-5-14 0-16,-1-12 1 15,-10-9 0-15,-6-6 2 16,-10-1-2-16,-10 2 3 0,-4 0-2 15,-10 8-30-15,-4 9-21 0,-6 9-36 16,0 9-34-16,2 13-61 16,-4 11-123-16,7 11-46 15,-1 10-235-15</inkml:trace>
  <inkml:trace contextRef="#ctx0" brushRef="#br1" timeOffset="127194.72">19619 11611 777 0,'0'0'187'0,"-33"17"27"15,13 3-79-15,0 8-62 0,0 10-30 16,4 14-23-16,6 7 9 16,4 4-3-16,6 2 1 15,10-5-7 1,6-9-5-16,8-13-5 16,4-15-6-16,2-14-8 15,-3-12-5-15,-3-15 2 16,-6-11 4-16,-8-9-1 15,-6-3 1-15,-6 1 1 0,-10 2-22 16,-4 8-40-16,-6 8-33 16,0 10-49-16,1 8-84 0,3 4 1 15,6 8-160-15</inkml:trace>
  <inkml:trace contextRef="#ctx0" brushRef="#br1" timeOffset="127511.6">19840 11846 889 0,'0'0'170'0,"0"0"44"0,8 27-99 15,-22-14-78-15,-2 1-7 16,-2 0-8-16,-2 1-5 16,4-2-2-16,4-2 0 15,9-4-8 1,3-2-2-16,9-3 15 15,7 3-14-15,6-1 1 16,4 5-2-16,0 2-3 0,-4 5 1 16,-4 3-2-16,-8 2-2 15,-9 4-3-15,-2 0-1 16,-11-4-4-16,-8 1-4 16,-4-2-20-16,-4-3-22 0,0-3-20 15,0-5-28-15,7-4-57 16,9-5-123-16,8-8-240 0</inkml:trace>
  <inkml:trace contextRef="#ctx0" brushRef="#br1" timeOffset="127765.58">20124 11624 813 0,'0'0'127'0,"0"0"80"16,0 50-113 0,-2-22-2-16,0 8-23 0,0 10-31 0,0 6-14 15,0 9-8-15,-2 5-13 16,2-3-2-16,-2-6-14 16,0-9-23-16,0-15-64 15,-2-14-79-15,0-16-185 16,0-11-380-16</inkml:trace>
  <inkml:trace contextRef="#ctx0" brushRef="#br1" timeOffset="128229.6">20062 11863 823 0,'38'9'-9'0,"2"-4"15"15,-2-2-54 1,5-3 13-16,-7 0 18 15,-2 0-16-15,0 1 42 16,-15 0 80-16,-3 0 4 16,-6 1 45-16,-8 0-17 15,-4 2-54-15,-8 2-58 0,-8 3 5 16,1 5 7-16,-9 4-9 16,2 5-8-16,0 2-3 0,6 3 0 15,6 1-4-15,2 0-10 16,8-2-24-16,2-3-3 15,12-3-23-15,4-6-15 16,4-7 23-16,4-6 42 0,0-6 11 16,-2-10 2-16,-5-6 4 15,-1-5 5 1,-8-3 11-16,0 1 24 16,-4 4 3-16,-4 4 0 15,0 11-23-15,0 8 2 16,0 9 45-16,0 11-22 15,0 6-9-15,0 5-7 0,0 0-8 16,0 0-19-16,2-3-3 16,2-7-3-16,0-8-22 0,4-8-40 15,2-5-67-15,2-14-106 16,4-10-7-16,6-6-88 16</inkml:trace>
  <inkml:trace contextRef="#ctx0" brushRef="#br1" timeOffset="128468">20611 11977 443 0,'0'0'228'0,"0"0"-6"0,0 0-71 16,0 0-52-16,12 31-27 15,-24-20-10-15,-4 2-21 16,-2 2-18-16,-2 9-5 0,2 2-5 16,2 0-1-16,4 3-1 15,4-3-5-15,6-2 3 16,2-7 4-16,10-3-5 0,2-4-5 15,6-4 0-15,6-2-2 16,-4-3-18-16,0-1-31 0,-2-6-8 16,-7-4-39-16,-3-3-67 15,-4-1-56-15,-2-3-78 16</inkml:trace>
  <inkml:trace contextRef="#ctx0" brushRef="#br1" timeOffset="128715.64">20779 11644 466 0,'0'0'164'0,"0"0"19"0,0 0-26 16,0 0-3-16,0 0-24 15,10 32-72-15,-10 6-30 16,0 9 0-16,0 12 10 15,0 6-14-15,-2 3-16 16,2-2-6-16,-4-5-2 16,0-11 0-16,0-11-28 0,-3-15-43 0,3-13-75 15,4-11-108-15,0-7-23 16,4-7-270-16</inkml:trace>
  <inkml:trace contextRef="#ctx0" brushRef="#br1" timeOffset="129016.07">20883 12097 462 0,'0'0'140'0,"35"-7"-9"16,-13 2-43-16,2-3-30 15,-2-2-10-15,4-1-22 16,-8 1 5-16,-2-2-3 16,-2 1-5-16,-5 0 5 15,-3-1-3-15,-4-2-9 16,-2 4-10-16,-8-1-4 0,-3-1-2 0,-5 7-2 15,-4 4 0-15,-2 2 1 16,-2 11-4-16,0 8 1 16,6 5 4-16,2 3 12 15,9 3 22-15,5-2 2 0,6-5 0 16,7-6-18-16,9-7-10 31,2-2-9-31,0-7-19 16,-2-2-78-16,-4 0-79 0,0 0-80 15,-4-4-354-15</inkml:trace>
  <inkml:trace contextRef="#ctx0" brushRef="#br1" timeOffset="129301.59">21254 11939 552 0,'0'0'194'0,"38"-13"-57"0,-26 12-14 15,-8 2-8-15,-4 7-39 16,-8 6-38-16,-6 4-3 15,-2 2-3-15,0 1-5 16,2-2-7-16,4-2 1 0,6-5-3 16,4-3 13-16,8-2 21 0,10 0-29 15,0 0-15-15,4 2-5 16,2 3 0-16,-6 3-7 16,-6 5-8-16,-8 4-11 15,-6 4-18-15,-12 0-6 0,-8 0-41 16,-8 3-47-16,-4-4 24 15,0-3 2 1,5-7-62-16,5-6-296 16</inkml:trace>
  <inkml:trace contextRef="#ctx0" brushRef="#br1" timeOffset="130034.36">21634 12024 132 0,'0'0'352'16,"0"0"-165"-16,0 0-20 15,0 0-39-15,0 0 53 16,0 0-25-16,0 0-33 16,0 0-48-1,39-34-38-15,-21 25-26 16,6 0-6-16,0 2-7 0,4 0-88 15,-1 7-131-15,-1 0-305 16</inkml:trace>
  <inkml:trace contextRef="#ctx0" brushRef="#br1" timeOffset="131021.17">22160 11662 278 0,'0'0'214'15,"0"0"-8"-15,0 0-46 16,-40-5-4-16,22 15-36 0,-3 8-58 15,-1 6-7-15,2 5-19 16,4 7-5-16,6-2 0 16,8 1-3-16,8-7 1 0,6-7-16 31,12-7-16-31,0-9-5 16,1-7 8-16,-1-10-1 15,-8-5-4-15,-4-4-93 0,-4 3-64 16,-8 3-134-16,0 5-399 0</inkml:trace>
  <inkml:trace contextRef="#ctx0" brushRef="#br1" timeOffset="131453.12">22329 11723 847 0,'0'0'167'16,"0"0"-48"-16,0 0-21 15,-30-8 10-15,14 8-61 16,-6 8-11-16,4 6-20 0,3 6-7 16,5 2 1-16,8 2 1 15,2-2 3-15,12-3-8 16,3-4-5-16,5-5-3 15,4-5 1-15,0-5-3 16,0-3 3-16,-8-8 0 0,0-1 0 16,-7-3-1-16,-3 2-2 0,-2 1-1 15,-2 0 0-15,-2 6 3 16,0 3 2-16,0 3 4 16,0 6 18-16,2 4 1 15,2 0 6-15,0 3-9 16,0 1-15-16,2-5-3 0,2-4-3 0,-2-5-8 15,2-4-50-15,0-12-45 16,-2-3-74-16,2-4-135 16,0 0-160-16</inkml:trace>
  <inkml:trace contextRef="#ctx0" brushRef="#br1" timeOffset="131891.79">22520 11717 791 0,'0'0'153'16,"0"0"43"-16,0 0-98 15,21 37-5-15,-17-29-33 16,-4 0-19-16,2 2-11 16,-2-1-15-16,0-2-9 15,-4-3-7-15,2-4-3 0,-2-3-20 16,4-7-23-16,2-2 3 0,8-7 3 16,4 0-16-16,6-2 1 15,4 3-3-15,0 1-6 16,4 4-14-16,-5 3 15 15,1 5-2-15,-4 2-3 16,-2 1 67-16,-2 0-19 0,-8 2 18 16,-2 0 9-1,-4 4 59-15,-2-1 25 16,0 4 27-16,-6 0-22 16,-2 1 2-16,-4 1-10 15,2-2-29-15,-2 2-13 16,2-2-15-16,4 0-16 0,4-5-10 15,2 0 0-15,8-2-1 16,4 0-10-16,6 1 16 0,10-1-6 16,2 0-11-16,5 1-13 15,-1 2-15-15,-6 2-1 16,-6 4 29-16,-10 5 1 16,-12 3-11-16,-10 4-20 0,-12 1-2 15,-6 0-12-15,-4-1-50 16,0-1-95-1,5 1-69-15,1-3-313 16</inkml:trace>
  <inkml:trace contextRef="#ctx0" brushRef="#br1" timeOffset="132392.4">21665 12205 194 0,'0'0'643'0,"0"0"-503"0,0 0 47 16,0 0-95-16,38 17-70 16,-8-20-20-16,6 0 3 15,1-2-11-15,-3 5-111 16,-4 0-166-1,-6 8-348-15</inkml:trace>
  <inkml:trace contextRef="#ctx0" brushRef="#br1" timeOffset="133241.49">22065 12076 765 0,'0'0'90'16,"0"0"84"-16,0 0-56 0,0 0-34 15,0 0 22 1,-20 54-42-16,16-19-20 0,0 11-9 0,0 4-3 16,2 2-2-16,0-3 4 15,2-8 1-15,0-9-10 16,4-9-16-16,0-11-5 16,-2-7-3-16,4-5-18 15,-4-2 9-15,0-3 7 16,0 1 0-1,-2 0 2-15,0 4 8 0,0 0 24 16,-4 1-3-16,2 3-20 16,-4 0-5-16,2-1-5 15,0 0 4-15,2 0-3 16,0-2-3-16,2-1 5 0,-2 0-3 16,2 0-2-16,-2 0-2 15,0-6 0-15,0-4-2 0,0-6-7 16,2-5 2-16,4-8 5 15,2-6 4-15,2-7-4 16,2-1 8-16,2-2-5 16,-4 7 5-16,0 7-1 15,-4 7 0-15,0 10 0 0,-2 5 1 16,3 4 3 0,5 2 6-16,4 1-8 15,4 2-5-15,4 0-9 16,2 4-6-16,-4 6 0 15,-4 5 0-15,-2 4 3 16,-7 4 2-16,-5 0 2 0,-4-2 4 16,-5 1 4-16,-7-7-2 15,-2-2 1-15,-2-6-6 0,0-4-42 16,-2-3-13-16,6-8-21 16,0-3-73-16,6 1-129 15,6 1-299-15</inkml:trace>
  <inkml:trace contextRef="#ctx0" brushRef="#br1" timeOffset="133657.87">22315 12202 220 0,'0'0'557'0,"0"0"-403"16,0 0 62-16,0 0-96 16,10 33-22-16,-6-28-29 15,4-1-17-15,2 0-19 0,6-4-20 16,1 0-6-16,5-6 0 16,0-4-2-16,0-3-2 15,-4 1 1-15,-4-4-4 0,-6 0-1 16,0 1-3-16,-8 1 6 15,-6 2-3-15,-2 3-2 0,-4 6 2 16,-4 3-2-16,-2 7-10 16,0 8 4-16,0 8 2 15,0 3 2-15,7 4 3 16,3 0 1 0,0-1-1-16,8-6 1 0,2-5-5 15,10-8-12 1,1-6-31-16,7-4-18 0,-2-9-15 15,0-4-26-15,0-2-97 16,-2 1-24-16,-2 5-167 16</inkml:trace>
  <inkml:trace contextRef="#ctx0" brushRef="#br1" timeOffset="134080.26">22637 12225 324 0,'0'0'185'0,"47"-14"-30"15,-31 8 26-15,-4-1-29 16,-4 4-16-16,-8 0-36 15,0 2-43-15,-10 1-22 16,-4 0 7-16,-4 5-18 0,-5 4-14 16,-1 5-2-16,-2 4-1 0,2 6-2 15,4-1-5-15,4 0-22 16,8-2-9-16,8-6-20 16,4-7-30-16,10-8-10 15,4-8-75-15,4-7-5 16,2-9 16-1,0-1-28-15,-2-5 127 0,-3 0 62 16,-3-5 57-16,-2-1 50 16,-2-4-18-16,-4 0-14 15,0 2-25-15,-4 4-11 16,0 6 7-16,0 10 30 16,-2 8 0-16,2 9-13 15,-4 5 57-15,2 11-57 0,-2 11-55 0,0 7 0 16,0 6 3-16,-2 7-14 15,2-2 0-15,-4 0-9 16,4-4-32-16,0-9-22 16,0-10-47-16,0-7-33 15,4-7-51-15,0-7-176 0</inkml:trace>
  <inkml:trace contextRef="#ctx0" brushRef="#br1" timeOffset="134381.31">22837 12224 557 0,'0'0'210'0,"32"-1"-77"16,-12-3-5-16,-2 0-73 0,0-4-14 15,2 1-18-15,-10-2 1 0,-1 1-3 16,-1-3-7-16,-4-1-3 16,-4 1-6-16,-2-2 1 15,-6 4-4-15,-3 0 6 16,-5 6-5-16,-2 3-1 0,-4 8 1 15,0 8-1-15,2 3 0 16,2 6 1-16,4 1-1 0,4 1 1 16,7-1-1-16,3-2 2 15,5-4-1-15,7-2-2 16,4-5-15-16,2-4-14 16,2-6-16-16,0-3-45 0,0-6-41 15,-2-6-21-15,0-4-177 16</inkml:trace>
  <inkml:trace contextRef="#ctx0" brushRef="#br1" timeOffset="134659.25">23088 12135 141 0,'0'0'442'16,"0"0"-257"-16,0 0-20 16,0 0-46-16,0 0-64 15,0 0-29-15,-4 30 10 0,-8-21 7 16,2 0-13-16,2 1-8 15,4-1-1-15,2-4-2 16,2 3-8-16,6-4 2 0,2 2-9 16,4 1-3-16,4 1 0 15,-2 5-9-15,-1 1-24 16,-1 3 11 0,-12 2-10-16,0 5-5 15,-14 0-17-15,-5-1-23 16,-3-2-9-16,-4-3 9 15,6-5-34-15,2-9-51 16,8-5-136-16</inkml:trace>
  <inkml:trace contextRef="#ctx0" brushRef="#br1" timeOffset="134897.37">23324 11854 563 0,'0'0'198'0,"0"0"0"16,6 29-71-16,-8-3-47 15,-2 8-24-15,-2 11-19 16,-2 8-5-16,-2 3-23 0,2 2-8 16,-2-3 0-16,2-8-19 15,0-8-59-15,2-11-55 16,-2-7-103-1,5-9-282-15</inkml:trace>
  <inkml:trace contextRef="#ctx0" brushRef="#br1" timeOffset="135081.99">23115 12182 852 0,'0'0'162'16,"0"0"-52"-16,34-8 15 0,-12 1-70 15,2 0-36-15,0-1-14 16,4 2-6-16,-1 4-49 16,-1 2-64-16,0 0-66 15,2 6-63-15,2 1-239 16</inkml:trace>
  <inkml:trace contextRef="#ctx0" brushRef="#br1" timeOffset="135383">23519 12300 473 0,'0'0'80'0,"-14"33"-30"0,8-18 19 15,2-4-55-15,2-3-10 16,-2-1-3-16,2-6-9 15,2-1-19-15,0-5-24 16,0-6 40 0,2-7 10-16,4-3 2 15,2 0 14-15,0-3-1 0,6 2-8 16,-8 4-4-16,2 4-2 16,-1 4-18-16,1 6-8 15,-2 3-15-15,-2 1-93 16,4 1-43-16</inkml:trace>
  <inkml:trace contextRef="#ctx0" brushRef="#br1" timeOffset="135799.26">23658 12230 220 0,'0'0'59'15,"30"0"-15"-15,-17 0-33 16,1-2-5-16,-4-2 17 16,-2 4-4-16,-4 0 44 0,-4 6 23 15,-2 6-6-15,-8 3-14 0,-6 1-12 16,0 5-14-16,-1 0-12 15,5-3-13-15,0 1 2 16,6-1 4-16,4-5 6 16,6-4-12-16,8-6-10 15,6-3 0-15,3-3-7 0,3-9-2 32,2-2-6-32,-4-2 0 0,-2-1 9 15,-4 1 3-15,-4-1-1 16,-4 3 4-16,-4 1 11 15,-4 3-2-15,0 0-3 16,0 4-1-16,-2 3-2 16,-2 2 7-16,2 1 23 0,0 4 38 15,2 6-15-15,0 3-25 0,0 3-4 16,0 5-18-16,-2 3 2 16,2 0-7-16,-2-1-1 15,-4-2-7-15,4-4-2 16,-2-3-1-16,2-7-48 0,2-7-66 15,6-4-101-15,4-8-73 16</inkml:trace>
  <inkml:trace contextRef="#ctx0" brushRef="#br1" timeOffset="136155.47">23978 12248 437 0,'0'0'99'0,"0"0"21"0,3 33 1 16,-3-15-41-16,-1 3-11 16,-1 1-9-16,0 2-26 15,-6-5-9-15,2-2-10 0,2-6-11 16,0-6-4-16,4-5 0 16,0-6-7-16,2-9 7 15,4-4 2-15,4-3-3 0,1-1 3 16,3 0-1-16,-2 4-3 15,2 5-6-15,-2 5 1 0,0 2 2 16,-2 7 6-16,-2 0 3 16,0 4-4-16,-2 5 3 15,-2 2-2-15,-2 1-3 16,-2 1-4 0,0 1-6-16,0-2 7 15,0-5 1-15,0 0-38 16,0-7-43-16,6 0-38 0,6-6-219 0</inkml:trace>
  <inkml:trace contextRef="#ctx0" brushRef="#br1" timeOffset="136432.81">24270 12230 611 0,'0'0'78'0,"27"-2"62"0,-19 2-27 16,-8 2-8-16,0 5-69 15,-8 0-28-15,-4 2 9 16,2 1-6-16,1-2 3 15,-1-1-1-15,4 0-5 16,4-2 4 0,2 1 3-16,2-2-2 15,6 2-2-15,5 0-6 0,1 2-5 16,2 0 9-16,-2 5-7 16,-4 3 0-16,-4 1-2 15,-6 2-13-15,-8 1 6 16,-6 1 4-16,-2-4 1 0,-7-2 4 15,1-3-3-15,2-8-2 16,4-4 1-16,2-7-67 0,10-3-117 16,6-2-177-16</inkml:trace>
  <inkml:trace contextRef="#ctx0" brushRef="#br1" timeOffset="154879.49">18938 11883 700 0,'0'0'186'0,"0"0"10"15,0 0-62-15,0 0-41 16,0 0-43-16,0 0-25 0,0 0 1 15,0 0 8-15,0 0-6 0,0 0-3 16,-30 23-2-16,22-20-15 16,-2-2 2-16,0 0-6 15,3-1-1-15,-5 0 0 16,2-5 0-16,0 0 7 16,-2-1 8-1,2-1 5-15,-2-3-6 16,0 1-3-16,-2-1-5 0,0 4-1 15,-6-3-2-15,-1 1-2 16,-5 3 0-16,-2 0-1 16,-2 0-1-16,-2 1 2 15,-1-1 5-15,-5 1 8 16,2 0-1-16,-4 1-2 0,-1 0-9 0,-1 0-3 16,2 2 2-16,-2-1-4 15,3 1 0-15,3 0 3 16,2 2-5-16,4-1 4 15,3 0-1-15,3 1-1 16,2 1 1-16,6-1-1 16,2 0 1-16,6 0-3 0,-2 1 6 0,4-1-4 15,2 0-1-15,2 1 5 16,-2-2-1-16,0 2-1 16,4 0 2-16,-2-1 3 15,2-1 1-15,0 2 5 16,0-2-6-16,0 1-3 15,0-1-5 1,2 1 4-16,-2-1-3 0,2 1 1 16,0 2 2-16,2-2 6 15,-4 2 5-15,2-1-4 16,0 1 2-16,0-1-5 16,0 0-2-16,-2 0-4 15,2 1-1-15,-2-1 1 0,2-2 2 16,-2 2-3-16,0 1-4 0,0-3 5 15,0 2-2-15,0 1 0 16,0-3-2-16,0 0 5 16,0 2-2-16,-2-2 0 15,2 0-4-15,0 0 2 16,0 0 3-16,0 0-1 16,0 0 0-16,0 0 1 15,0 1-2-15,0-1 5 16,0 1-4-16,0-1-1 15,0 3 4-15,-2-2-2 16,2 3-1-16,0-3 1 16,0 3-4-16,-2-3 6 0,2 2-3 15,0-1 1-15,0-2-1 16,0 1-3-16,0 0 6 0,-2-1-6 16,2 0-2-16,0 0 2 15,0 0-3 1,-2-1 3-16,0-1 4 15,2-2-2-15,0 0 0 0,-6-2-2 16,4 1 2-16,0-3-1 16,-2-2-4-16,2 0 1 0,2-3 1 0,-2-3 1 31,2-1 1-31,0-2 1 0,0 0 1 0,2 1 1 16,-2-1-3-16,-2 3 2 0,0-1-1 15,0 3 3-15,-1 0-5 16,-1-1 6-16,-6 0-5 15,4-2 4 1,0-2-2-16,-4 0 1 16,2-4 2-16,0-2 0 15,0-4 5-15,0-6-3 0,2-2 1 16,0-6-3-16,0-6 4 16,0-5-2-16,0-9-3 15,-2-8 2-15,-2-9 2 16,2-9-6-16,-2-12 4 0,-1-11-5 15,-1-10 3-15,-2-10-3 16,2-9 2-16,-2-9-3 0,2-5 2 16,0-2 4-16,0-1-15 15,4 2-10-15,-2 8-21 16,4 12-18-16,0 18-37 16,6 19-52-1,0 29-83-15,8 26-216 16</inkml:trace>
  <inkml:trace contextRef="#ctx0" brushRef="#br1" timeOffset="156051.81">18839 10474 563 0,'4'4'191'0,"0"-3"-78"0,2 2 21 16,-4-2-15-16,2 0-10 0,-2-1-13 16,-2 3-31-16,0-3-17 15,0 2-6-15,0 0-9 16,-4 0-9-16,0 1-2 15,-2-1 1-15,-4 0-7 0,-2 1-7 16,4-3-5-16,-8 1-2 16,-2-1-1-1,0 0-1-15,-4 0 0 16,-5-1 1-16,-1-4-4 16,-10 3 5-16,2-2-7 0,-3 1-23 15,1-2-9-15,0 0-1 16,4 0-1-16,5 1-2 15,5-2 7-15,8 0 16 16,2 1 14-16,6 1 3 0,6 0-2 16,2 1 6-16,2 3 2 15,2 0 20-15,2 0 2 16,2 7-5-16,-4-2-10 0,0 2 0 16,0 2-8-16,-2-2 0 15,0 0 1-15,0 0 0 16,-2 0 6-1,0-2 1-15,2 0 3 16,-2 0 4-16,0-1-3 16,0 0 0-16,0 0-4 0,2-2 0 15,-2 2 4-15,0-3-1 16,0 0-8-16,0 0-4 16,0 1 0-16,-4-2-7 15,2 0 5-15,-2-4-3 0,0-2-1 16,0 0 1-16,-4-6 1 15,2-2 0-15,0-3-1 0,0-7 1 16,-4-8 0-16,2-8 0 16,-4-12-2-16,0-10 4 15,-2-14-1-15,-4-9-1 16,-1-11 0-16,-1-7 1 0,0-5-4 16,-6-7 6-16,0 0-3 0,0 0-12 15,-3 3-11-15,3 4-19 16,0 6-10-16,8 13-49 15,10 13-86-15,8 19-169 16</inkml:trace>
  <inkml:trace contextRef="#ctx0" brushRef="#br1" timeOffset="157031.91">18877 8968 701 0,'5'0'198'0,"1"2"-43"0,-4 4-9 15,-2-4-73-15,-6 2-45 16,-5 0-13-16,-3 0-2 0,-8-3-6 16,2 2 5-16,-6-2-2 15,-6 0-1-15,3-1-4 16,-5 0 5-16,0 1-5 0,-6 0 5 16,1 2-3-16,-1 0-6 15,0 2-2-15,0 1 0 16,3 1 0-1,7 0-40-15,4-1-15 16,2 0 18-16,10 0 37 16,6-2 9-16,6-2 5 15,0 1 49-15,2-2 3 0,2-1-29 16,2 0-2-16,0 0-6 16,0 0-15-16,-2 0-8 15,2 0 0-15,-4 0 1 0,4 0 0 16,-4 0 1-16,0 0-4 15,0 0-3-15,0 0 1 0,0 0 0 16,0 1-3-16,0-1 5 16,0 0-3-16,0 0-2 15,-4-1-2-15,2-3 8 16,-2-4-4 0,0-3 2-16,-2-5-1 15,0-4-1-15,-4-5-2 16,2-4 2-16,2-5-3 0,1-4-51 15,5-2-34-15,-4 2-83 16,8 6-200-16</inkml:trace>
  <inkml:trace contextRef="#ctx0" brushRef="#br1" timeOffset="159339.19">17468 8131 706 0,'4'0'244'0,"-4"2"-91"16,-4 5-56-16,-12 0-54 15,-4 2-26-15,-5 3 2 16,-3 2-6 0,-2 1 2-16,4 0 7 0,2-1 18 15,8 0 12-15,3-3-6 16,7-2 11-16,6-1-7 16,4 0-17-16,13-2-25 15,7 1-6-15,6 2 8 16,8 0-5-16,2 5 3 15,-3 4-1-15,-3 4-5 0,-10 4 1 0,-16 6-6 16,-12 3-5-16,-14 0-32 16,-20 0-14-16,-3-4-16 15,-5-5-23-15,2-7-55 16,6-8-144-16,7-4-140 16</inkml:trace>
  <inkml:trace contextRef="#ctx0" brushRef="#br1" timeOffset="159925.34">17647 8365 817 0,'0'0'174'0,"0"0"18"16,38 9-61-16,-14-16-44 15,3-9-23-15,9-12-27 16,8-9-6-16,1-9-6 16,-3-1 3-16,0 1-9 15,-12 3-13-15,-16 6-7 16,-6 8 2-16,-16 12-4 0,-10 7 7 15,-12 10-6-15,-6 7 5 0,-2 13-1 16,-5 11 2-16,5 9-7 16,4 10 2-16,8 5 3 15,9 4 2-15,5-1-5 16,10-4 16-16,6-8 17 0,11-11 2 16,9-10-14-16,8-13-18 15,6-12-7 1,2-10-3-16,-1-13 6 15,-3-10-41-15,-8-3-43 16,-4 2-79-16,-10 2-204 16,-2 7-392-16</inkml:trace>
  <inkml:trace contextRef="#ctx0" brushRef="#br1" timeOffset="160342.31">18130 8038 747 0,'0'0'307'0,"0"39"-142"0,4-11-2 15,2 3-68-15,-2 3-18 16,0 4-21-16,-3 3-27 16,1-3-14-16,2-5-9 0,-4-7-2 15,0-13-3-15,0-13-1 0,4-17-20 16,0-18 6-16,8-10 12 16,2-9 9-16,8-4-7 15,4 3 2-15,0 12 1 16,5 14 1-16,3 17 4 15,-2 18 5-15,-4 21 28 0,-2 17 1 16,-4 10-14-16,-5 5-13 0,-5-3-13 16,0-8-1-16,-2-15-17 15,6-23-45-15,-4-16-40 16,8-22-138-16,6-19-229 16</inkml:trace>
  <inkml:trace contextRef="#ctx0" brushRef="#br1" timeOffset="160881.7">18878 7883 921 0,'0'0'241'0,"0"0"-41"16,0 0-81-16,0 0-18 16,0 0-57-16,0 0-8 0,-21 37-4 15,-1-17-14-15,0 3-9 16,0 3 1-16,-2-1-2 16,6-1-4-16,4-4 0 0,5-2-3 15,9-6 4-15,7-5-3 16,15-7-8-16,6 0 0 15,12 0 12-15,0 0-4 0,-1 0 3 16,-5 10 1-16,-10 3-2 16,-14 10-4-16,-10 1-10 15,-14 0-2-15,-8 0-8 16,-8-2-43-16,-1-2-35 0,1-8-48 16,4-6-63-16,10-5-122 15,8-2-184 1</inkml:trace>
  <inkml:trace contextRef="#ctx0" brushRef="#br1" timeOffset="161205.23">19260 7905 913 0,'0'0'222'0,"0"0"-40"15,0 0-101-15,0 0-31 16,0 0 19-16,0 0 11 0,-50 26-22 15,26-4-30-15,-1 8-13 16,-1 9-8-16,6 4-5 16,4 0-29-16,12-1-25 15,4-7-23 1,18-8-10-16,8-13 16 16,7-9 28-16,7-10 28 15,0-15 11-15,-4-11 2 16,-9-7 9-16,-9-5 19 0,-10-3 1 15,-8-1-17-15,-12 4-7 16,-3 6-6-16,-5 9 5 16,-6 8-34-16,2 8-58 0,0 11-113 15,4 5-82-15,4 6-58 16</inkml:trace>
  <inkml:trace contextRef="#ctx0" brushRef="#br1" timeOffset="161498.6">19478 7910 792 0,'0'0'304'0,"28"61"-130"15,-18-27-32-15,-4 3-76 16,-4-4-11-16,0-3-14 0,-2-2-19 15,-2-10-13-15,-2-4-9 0,0-6 2 16,-2-8-6-16,2-5-7 16,2-8 8-16,2-7-5 15,0-6 7-15,6-3-19 16,2-5-20-16,8-2-40 16,-4-1-44-16,8-1-77 0,2 3-68 0,3 1-199 15</inkml:trace>
  <inkml:trace contextRef="#ctx0" brushRef="#br1" timeOffset="161830.96">19973 7617 394 0,'30'5'495'0,"-6"8"-305"0,-5 1-8 16,-3 3-54-16,-14 2-56 15,-4 1-31-15,-10 0-1 16,-1 2-7-16,-9-2-2 15,0-1-16-15,0-3-1 16,6-5-10-16,2-1-1 16,6-5 0-16,6-1 0 0,2-1 7 0,10-2 29 15,10 2-22-15,10-3-15 16,10 0 0-16,5-4 1 16,5 1-7-16,-2 3 4 0,-11 0 0 15,-11 15 3-15,-16 8 1 16,-10 8-11-16,-20 6 0 15,-10 3 4 1,-5-3 1-16,-7-6-2 16,0-10-29-16,5-9-51 15,7-12-97-15,14-5-219 16,14-13-575-16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46:00.744"/>
    </inkml:context>
    <inkml:brush xml:id="br0">
      <inkml:brushProperty name="width" value="0.05292" units="cm"/>
      <inkml:brushProperty name="height" value="0.05292" units="cm"/>
      <inkml:brushProperty name="color" value="#FF0000"/>
    </inkml:brush>
  </inkml:definitions>
  <inkml:trace contextRef="#ctx0" brushRef="#br0">10780 9977 284 0,'0'0'42'0,"0"0"32"16,0-31 5-16,2 15 28 15,0 1 12-15,2-3-12 16,2 0-5-16,-2-1 3 16,0 0 1-16,0-4-12 0,-4-1-17 0,-4-3-21 15,-6 0-23-15,-8 1-5 16,-6 2-3-16,-10 3 0 15,-5 9-3-15,-11 3-2 16,-6 9 1-16,-1 13-12 0,5 6-7 16,1 11-2-16,7 12-2 31,14 10 6-31,10 11-3 0,12 10-1 16,8 11 1-16,8 3 11 15,8 3 4-15,10-5 2 16,6-9-9-16,9-15-7 15,7-19 0-15,6-24-1 16,11-24-4-16,5-33 1 0,-3-23 0 16,-5-18 3-16,-12-9 3 0,-11 0-3 15,-17 2-1-15,-16 10-1 16,-12 14-1-16,-14 9 0 16,-8 10-1-16,-13 8-36 15,-3 11-31-15,-4 6-47 16,-3 6-66-16,1 7-79 0,4 1-94 15</inkml:trace>
  <inkml:trace contextRef="#ctx0" brushRef="#br0" timeOffset="2084.57">13323 9661 723 0,'8'-56'104'0,"5"-10"-58"16,-5-9 44-16,0-13-4 15,-6-3-53-15,-2-6-19 16,-6-1-5-16,-6-2-6 15,-3-3 0 1,-7-4-2-16,-2-3 1 16,-6-5-2-16,0 2 1 15,-3 0 1-15,-7 1 0 0,0 7-1 16,-2 8 0-16,1 8 1 16,-1 13 0-16,6 11-1 15,-2 13 0-15,7 11-1 16,5 12 1-16,4 10 0 0,0 10-1 15,4 9 1-15,2 9 3 0,0 15 3 16,1 12 7-16,-3 13 26 16,0 15-8-16,-4 10-14 15,0 11-2-15,-4 10-5 16,-2 8-4-16,1 7-6 16,-3 9 0-1,-4 3-1-15,-2 9 1 16,5 7 0-16,-1 7 0 15,6 8 1-15,2 10-2 0,2 15 1 16,8 8 0-16,2 11-1 16,7 10 1-16,1 10 0 15,4 6-1-15,0 0 0 16,5 2 0-16,5-1 1 0,0-1 0 16,4-4 1-16,2-7 4 0,0-5 7 15,4-8 7-15,2-15 2 16,4-20-4-16,1-24-2 15,5-26 12-15,6-29 21 16,6-30-3-16,3-30-13 16,5-25-23-16,4-20-7 0,-1-24-5 15,9-21 1-15,-5-21-1 0,5-18 3 16,1-15-2-16,1-22 1 16,2-17 1-16,-5-11-2 15,3-18 2-15,-11-16-1 16,1-17 0-16,-6-14 2 15,-5-17 1 1,-1-19-2-16,-2-7 0 0,-7-2 1 16,-1 3-6-16,-4 7-43 15,-6 17-24-15,-2 21-71 16,-2 25-145-16,-1 19-319 16</inkml:trace>
  <inkml:trace contextRef="#ctx0" brushRef="#br0" timeOffset="3187.19">10832 9259 271 0,'0'0'-20'0</inkml:trace>
  <inkml:trace contextRef="#ctx0" brushRef="#br0" timeOffset="3510.07">10780 9125 241 0,'0'0'255'0,"6"-39"-62"15,0 22-34-15,-4-2-44 0,0 2-19 16,-2 6-37-16,-10 2-7 16,-4 4-30-16,-4 3 16 15,-6 2 35-15,-1 7 2 16,-3 3-31-16,-6 5-24 0,2 8-9 16,4 8-7-16,5 7-2 15,7 6 1-15,2 7 1 0,10 2 0 16,4 2-1-1,10-2 0-15,8-4 2 0,7-9-2 16,9-12-1-16,4-14-1 16,10-16 1-1,-5-24 4-15,1-18 24 16,-4-13 3-16,-12-8-18 0,-13-4-6 16,-13 3-1-16,-10 6-10 15,-15 13 1-15,-7 14-26 16,-10 14-103-16,0 14-171 15,-1 13-346-15</inkml:trace>
  <inkml:trace contextRef="#ctx0" brushRef="#br0" timeOffset="4159.05">9572 10346 964 0,'-4'-31'177'0,"-10"6"-7"16,-11 6-67-1,-9 8-41-15,-8 9-9 16,-6 8-13-16,-3 16-15 16,5 11-15-16,2 13-3 15,11 12-17-15,5 10-51 16,10 9 10-16,8 3-2 15,10-2-20-15,4-5 6 0,14-8 47 16,12-14 20-16,11-22 7 0,15-20 38 16,8-20 20-16,9-29 8 15,5-21-23-15,-17-14-5 16,-9-11 7-16,-20-3-9 16,-22 1-19-16,-20 6-12 15,-20 9-9-15,-14 12-2 0,-6 9-2 16,-13 15-14-1,-3 16-43-15,3 21-41 16,3 14-65-16,5 24-252 16</inkml:trace>
  <inkml:trace contextRef="#ctx0" brushRef="#br0" timeOffset="4775.85">8011 12216 796 0,'0'-47'145'0,"-2"7"-1"16,-16 0-9-16,-10 3-38 0,-7 7 10 16,-9 5-7-16,-4 8-15 15,-5 8-21-15,-1 9-15 0,4 18-12 16,3 15-20-16,7 12-9 16,8 15 0-16,8 10-10 15,12 10-27-15,2 3-4 16,10 2-2-1,10-4-11-15,10-10-6 16,12-17 6-16,14-24 26 16,9-26 16-16,11-27-1 0,7-29 14 15,-3-20 27-15,-12-11 17 16,-17-6-9-16,-21-1-9 16,-20 2-15-16,-24 6-13 15,-17 11-4-15,-13 8-2 0,-8 12-2 16,-3 18-36-16,-3 17-44 0,-1 17-46 15,5 23-113-15,9 21-453 16</inkml:trace>
  <inkml:trace contextRef="#ctx0" brushRef="#br0" timeOffset="5392.49">6227 12073 419 0,'0'-38'595'16,"-16"8"-463"-16,-9 5 18 15,-11 10-53-15,-10 12-15 16,-8 12-14-16,3 19-23 16,1 16-25-16,6 12-12 0,9 14-3 15,9 6-8-15,8 7-12 0,12 3 3 16,4-1-1-16,10-4-3 15,10-14 0-15,8-13 10 16,13-19 6-16,13-24-1 16,12-27-4-16,9-30 1 0,9-19-1 15,-13-17 7-15,-9-10 13 32,-19-4 22-32,-21 4-14 0,-22 8-20 15,-27 13 0-15,-21 9-4 16,-4 13-1-16,-11 16-72 15,1 18-61-15,10 15-125 16,13 17-446-16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46:48.102"/>
    </inkml:context>
    <inkml:brush xml:id="br0">
      <inkml:brushProperty name="width" value="0.05292" units="cm"/>
      <inkml:brushProperty name="height" value="0.05292" units="cm"/>
      <inkml:brushProperty name="color" value="#FF0000"/>
    </inkml:brush>
  </inkml:definitions>
  <inkml:trace contextRef="#ctx0" brushRef="#br0">10258 3705 350 0,'0'0'458'16,"37"43"-333"-16,-17-12 38 16,2 2-89-16,0 3-34 15,0 1-11-15,-2 0 5 16,-2-4 3-16,-1-7 16 0,-3-9 4 15,-2-8-11-15,0-12-17 0,-2-15-24 16,2-11-8-16,6-10 8 16,8-9-2-16,3-9-1 15,5 0 1-15,10 1-2 16,4 2-5-16,3 5-19 16,1 8-16-16,0 8-36 0,-1 6-40 15,1 6-94-15,1 4-144 0</inkml:trace>
  <inkml:trace contextRef="#ctx0" brushRef="#br0" timeOffset="1302.08">12977 5415 462 0,'4'0'186'0,"2"9"-30"0,0 5-75 31,4 5-29-31,-2 5-3 16,4 6-6-16,2 5-12 0,1 3-15 15,3 2 6-15,2 2 22 16,-2-2 5-16,0 1 1 15,-2-5-1-15,-2-6-13 16,-2-6-18-16,-4-6-8 16,-2-10-2-16,4-8 2 0,-1-19-10 15,7-14 0-15,8-16 34 0,8-13 5 16,14-16 1-16,9-10-7 16,9-8-2-16,11-6-8 15,9-6-13-15,7-1-5 0,-5 4-3 16,-1 4-23-16,-10 7-25 31,-11 4-25-31,-10 10-54 16,-11 9-62-16,-11 7-170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7.54515E-7" units="1/dev"/>
          <inkml:channelProperty channel="T" name="resolution" value="1" units="1/dev"/>
        </inkml:channelProperties>
      </inkml:inkSource>
      <inkml:timestamp xml:id="ts0" timeString="2021-10-28T23:09:20.4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7707 13483 307 0,'0'2'53'0,"4"-4"-37"0,0 3 22 0,-1 2-23 16,3 0-14-16,-2 0-1 16,-5 0 6-16,-2 1 20 15,1-2 6-15,1 1 5 0,-1 0-3 16,4 1-8-16,-1 0-2 15,11 4-1-15,10 1-4 16,12 2-2 0,17-2-2-16,23 10 4 15,5-6 0-15,11 1-2 16,13-1 1-16,0-5 3 16,-2-2-3-16,-7-2-7 0,-12-3-6 15,-18-7-1-15,-28-4-2 16,-27-3-2-16,-22-7-76 15,-48-11-81-15,-44-18-281 0</inkml:trace>
  <inkml:trace contextRef="#ctx0" brushRef="#br0" timeOffset="865.55">2211 7546 252 0,'-27'-14'52'0,"2"0"-2"16,6 2-29-16,-1 3 5 15,-3 3-5-15,-3-5-9 16,0 5-7-16,-6 0 0 0,2 2 5 16,6 0 12-16,4 0 13 15,8 0 7-15,9 0-4 16,6 2-23-16,9-2-15 0,25-1 1 15,26 5 2-15,30-2 1 16,25 0 2-16,29 2 12 16,7-3-4-16,8 3 5 15,23 0 2-15,18 2-3 0,3 3-1 16,2 0-8-16,-2 3-7 0,-19 2 1 16,-7 2-3-16,-28 2-1 15,-29-2-11-15,-37 1-30 16,-23 5-42-16,-22 4-90 15</inkml:trace>
  <inkml:trace contextRef="#ctx0" brushRef="#br1" timeOffset="10731.34">2115 13524 430 0,'5'1'103'0,"4"2"1"0,1-5-41 16,1 2-16-16,1 1-14 16,5 2-5-16,5-2 2 0,6 1-2 15,4 2-4-15,8 0-3 16,4-1-1-16,4-1-2 15,24 5-5-15,20-1-5 0,16 2-2 16,2 5-5-16,11 1 1 16,13-1-1-16,16 2 0 15,-16 0 1-15,-5-2-1 0,-16 0-1 16,3 2-1-16,-20-7 1 16,-39-6-9-16,-29 1-19 15,-31-2-38 1,-22-3-95-16,-44-2-23 15</inkml:trace>
  <inkml:trace contextRef="#ctx0" brushRef="#br1" timeOffset="12250.34">2135 4891 247 0,'4'-2'131'15,"-8"1"-66"-15,8 0 21 0,-3-2-21 16,2 1-19-16,0-1-3 16,-2-1-13-16,-2-1-5 0,4 2-8 15,-2-4-4-15,2 1-3 0,3-1-6 16,2 2-2 0,6-2-2-16,14 1 0 0,16 2 0 15,16 1 0 1,17-2 1-16,12 2-1 0,18 0 0 15,8-1 0 1,32-1 0-16,19 0 0 16,6 0 1-16,-9 4 3 0,10-1 4 15,-19 5 6-15,-29 0-1 16,-19 3-8-16,-22 2-2 16,-39-1-3-16,-35-1-2 15,-15 7-32-15,-25 5-9 16,-25-4-33-16,-27-6-117 0</inkml:trace>
  <inkml:trace contextRef="#ctx0" brushRef="#br2" timeOffset="25851.91">9200 13268 181 0,'4'4'68'0,"1"-6"-9"16,-1-4-7-16,2 9-17 15,0-1-9-15,-2-8-6 16,2 3-2-16,1 5-6 0,-1-4-5 16,0-6 0-1,1 2-3-15,1-3-2 16,0-4 0-16,1-1-1 15,-1 4 0-15,1-3 1 0,-2 2 1 0,0-4 0 16,2 5 0 0,-4-3 0-16,1 2-1 0,0 1-1 15,-3-2 0-15,1-2-1 16,-2 4 0-16,-2-1 0 16,-2-2 0-16,1 1 0 0,-5 2 0 15,2 1-1-15,0-1 1 16,-5 5 0-16,4 0 0 15,-6 0-2-15,2 1-3 16,-5 2-6-16,1-3-8 16,-5-4 5-16,3-1 10 0,-7 0 3 15,2-2 1 1,1-3 0-16,-2-1 1 16,-1 0-1-16,2 1 0 15,3 3 0-15,0 3 0 16,3 2 0-16,-3 0 0 0,0 2 0 15,-2-3 0-15,-1 1 0 16,-5-1 1-16,-2-2-1 16,-3-3 0-16,-1 0 1 0,-7-4 1 15,3-2-1-15,1-2 2 16,-2 0-1-16,-4 0-1 0,-4 6 2 31,-5-1-2-31,2 3 0 0,4 2-1 16,-1 5 1-16,-1 2-1 15,0 3 0-15,1 3 0 16,-3 2 0-16,0 1 1 16,7-3-1-16,-6 0 0 15,-4-2 1-15,-5-4-1 16,0 1 1-16,5 2 2 0,-4 0 0 16,-2 0-1-16,0 2-1 15,-2 1 0-15,8 0 0 16,-1 4 0-16,-3-1 0 0,-7 2 1 0,1-2 0 15,5 0 4 1,-4 2 1-16,-2-4-1 0,-2 0-3 16,1-2-2-16,8 2 1 15,-4-3-2-15,-3 1 1 16,-6 4 0-16,14-3 0 16,-5 3-1-16,0-1 0 15,-4 4 2-15,2-4-1 0,8 2 1 0,-4 1 1 16,-4-2 0-16,-3 0 1 15,7 0-1-15,-2 0 1 16,0 0 2-16,-2 0-2 16,-2 1 0-16,3 0-3 15,2-1 0-15,0 1 0 16,-5-1-1-16,-5 2 1 16,11-3-1-16,0 2 0 15,-5-2 0-15,-1 0 1 16,0-2-2-16,7 2 2 0,-2 1-1 15,-8-3 0-15,-3 4 0 16,10-1 0-16,1 1 0 16,-2-2 0-1,-2 2 0-15,-2 0 0 0,8 1 0 16,-2 1 0-16,-2-1 0 0,-8-1 1 16,7 0-1-16,3-2 1 15,-2-1 2-15,-4 1 1 16,-1-1 0-16,5-1-2 15,-1 3 1-15,-9-3-2 16,-4-1 1-16,9-3 0 16,0 0 0-16,-3-1 2 15,-3-2 0-15,1 3 0 0,-2-1-1 16,-3 2 0-16,-4-1-1 16,8 2 0-16,2-2 0 15,-4-1 0-15,-2 3 0 16,4-5 1-16,-1 0-1 0,-4 2 0 15,0 0-1-15,16-1-1 16,-1-1 0-16,-2 5 1 16,0-1-1-16,-4-3 1 0,9 3 0 15,-1-1 1-15,-7-1 1 16,4-2 0-16,7 1-1 16,1 0 0-1,-1-1-1-15,-1 0 0 16,-4 1 0-16,6 1 0 15,4-1-1-15,-2 2 1 0,1 1-1 16,0 1 0-16,5 2 0 16,-2 0 0-16,0-2 0 15,0-2 1-15,3-3-1 16,-6-1 0-16,3-6 1 0,0 0 0 16,12-3-1-16,3 2 1 0,4-2-2 15,4 3 1-15,4 0 0 16,6 0 1-16,-2 3-1 15,12 0 1-15,7 5 1 16,-2-6-1-16,6-1 0 16,-1-2 0-1,1-2-1-15,-4-3 0 16,0-3 0-16,-3-3 0 0,0 0 0 16,-3-3 0-16,0 0 0 15,-4-3 0-15,3 0 0 16,-3-3 0-16,-2 8 0 15,1-4 0-15,1 0 0 16,0-1 1-16,0-1-1 0,0 3 0 16,5-3 0-16,0-1 0 0,-1-7 1 15,3-1 0-15,-2-3 0 16,-2 0 2-16,4-1 0 16,-1 1 0-16,3-1-1 0,0 3 0 15,5-2-1-15,2 4 1 16,3 2-1-16,0 3 2 0,3 1-1 15,2-2 0-15,-4-2 0 16,-2-2-1-16,4-5-1 16,-1 3 1-16,-1-3-1 15,1-4 2-15,-1 3-2 16,-1-4-1-16,1 4 2 0,-1-2-1 31,-2 2 0-31,5 2 0 0,-1 3 0 16,1 0 1-16,5-2-1 15,1 2 0-15,2 4 0 16,-2 0 0-16,3 2 1 16,1 3-2-16,-1-3 2 15,-1 1-1-15,0 4 0 0,-1 1 0 16,3-2 0-16,-1 4 0 0,-3 4 1 16,5 4-1-16,-8 3 0 15,6 5 0-15,1 3 0 16,-4 4-1-1,1 4 1-15,-5 5 0 16,3-1 0-16,-3 3 0 16,-2 2 1-16,2 0 0 15,-1 0 2-15,0 0 1 0,-3-2-2 16,2-4-1-16,-5-7-1 16,-5-1-2-16,-5-14-32 15,-8-18-92-15,-11-16-170 16</inkml:trace>
  <inkml:trace contextRef="#ctx0" brushRef="#br2" timeOffset="27054.6">1808 10478 246 0,'2'18'78'16,"1"1"1"-16,-3 1-18 0,2-5-7 16,2-3-7-16,-1 3-10 15,2-9 0-15,1-3-10 16,4 0-11-16,4 1-1 15,4-5-3-15,4 0-3 0,-4 2-4 16,14 2 0-16,-6 1-1 0,-1 7-2 16,-4 0 1-16,-5 2-2 15,-3-3 1-15,-4 1-1 16,-5-1 2 0,-1-3 6-16,0-2 5 0,-9 5-1 15,3 7-2-15,-2 11 4 0,-7 10-4 16,-3 15-4-1,-5 7-5-15,0 3 0 16,-2 9-2-16,-3 4 1 16,1-1-8-16,6-7-41 15,-2-6-47-15,0 2-163 16</inkml:trace>
  <inkml:trace contextRef="#ctx0" brushRef="#br2" timeOffset="35653.9">20040 1286 165 0,'3'-37'33'16,"-2"3"17"-16,2 13 6 0,-3 2-12 16,0 3-9-16,0 16-8 15,0-3-10-15,-1 12 24 16,-5 8-13 0,2 6 1-16,-3 5-1 0,0 3-3 15,1 14-3-15,1 12-1 16,0 18 1-1,1 8-2-15,2 12-2 0,-3 23-5 16,-1 7 2-16,-2-4-5 16,1-2-4-16,-2-12-1 15,-3 7-2-15,1-14 0 0,-3-15-2 0,2-7 0 16,2-19-1-16,-3-11-1 16,2-12 1-16,0-4 0 15,1 1-1-15,2-15 1 16,5-11-1-16,3-7-6 15,4-9 3-15,17-14 11 16,14-13 6-16,9 2 5 0,15 8 0 0,6 9-2 31,4 11 2-31,-3 8-6 16,13 5-7-16,-13 9-4 16,-18 7 0-16,-6 25 0 15,-12 2-3-15,4 3 2 0,-16-2-9 0,-6-6-26 0,-3-2-8 31,-6-13 0-31,2-21-28 0,-3-17-72 16,3-27 16-16,3-21-60 16</inkml:trace>
  <inkml:trace contextRef="#ctx0" brushRef="#br2" timeOffset="36042.4">20038 2011 177 0,'6'-3'188'0,"4"-1"-116"0,6-6 13 16,0 9-23-16,1 1-13 16,7 4-6-16,0 1-14 15,5 8-13-15,1 0-6 0,11-2-5 16,-8-8-4-16,-3 0-1 15,-7 0 0 1,0-9-15-16,-10-3-24 16,-1-3-24-16,-11-11-35 15,-1-4-43-15</inkml:trace>
  <inkml:trace contextRef="#ctx0" brushRef="#br2" timeOffset="36370.93">19972 1408 314 0,'2'4'82'0,"-5"-10"-42"15,2-3 12-15,2-1-2 0,2-6-13 16,0-6-9-16,6 4-3 0,7 1 7 15,9-6 1-15,2-4-5 16,11 0-7-16,10 8-1 16,1 1-11-16,10 7-6 15,1 8-1-15,-7 13-4 16,-9 11 3 0,-6 2-2-16,-14-15-6 15,-5-9-22-15,-6 0-23 16,-10-15-28-16,-3-7-48 0,-8 0-101 15</inkml:trace>
  <inkml:trace contextRef="#ctx0" brushRef="#br2" timeOffset="37210.98">20861 1582 389 0,'-7'29'44'0,"4"-1"8"0,-1 4 20 0,-3 16-38 16,4 22-14-16,-1 9-6 31,5 13-2-31,-2 20-3 16,4 0-1-16,1 31 2 0,-2-10-4 0,9-7-4 0,0-23-2 15,3-19 0-15,-1-11 1 32,2-31 0-32,0-27-4 0,-5-28-7 15,9-30 8-15,-1-25 1 16,-6-15 1-16,-9-16-1 15,-6-18-1-15,-8-1 3 16,-9-12 1-16,-1 8-2 16,-1 8 1-16,5 3-1 0,-1 2 1 15,6 7 1-15,0 17-1 0,4 30-1 16,9 12 0-16,2 15 21 16,11 11 11-16,1 9 6 15,6 12-11-15,5 13-12 0,-4 18-6 16,8 20-7-16,-5 17 0 15,7 24-1-15,1 8 0 16,5 8-1 0,6-3 1-16,-2-11 0 15,6-2-1-15,-1 9 0 16,8-12 0-16,7-14 0 0,-5-11 1 16,3-19-2-16,-7-17 0 15,8-12 0-15,-3-12 0 16,0-8 0-16,-14-15 4 0,-8-13-4 15,-2-17-1-15,-9-21 1 16,1-13-1-16,-11-14 1 16,-5-19 1-16,-13 2-2 15,-4-1 3-15,-5-7-2 0,-12-2-23 16,3-1-14-16,-6 11-19 16,0 19-25-16,2 7-54 15,5 11-37 1</inkml:trace>
  <inkml:trace contextRef="#ctx0" brushRef="#br2" timeOffset="37913">22506 1653 248 0,'1'19'141'0,"-4"-4"-94"0,1 7 9 16,-5 6-5-16,-2 2-22 15,1 9-4-15,1 6-4 16,0 11-7-16,4 7-4 15,3 16 6-15,4 0 3 0,7 12 0 16,-2 15 0-16,8-8-6 0,0-9-3 16,4-4 0-16,3-18 1 15,0-21-3-15,5-22-2 16,2-11-3-16,8-22-5 16,7-16 1-16,9-9 2 0,4-6 0 31,-2-10 1-31,-2-3-1 0,4-3 0 15,1 0 0-15,-5-4 0 16,-7-1 1-16,-6 2 0 0,-11 5 3 16,1 6-1-16,-9-4-1 15,-9-14-2-15,-10-17 1 16,-20-15-1-16,-17-8 0 16,-24-6-1-16,-26 19 1 0,-31 15 1 15,-13 12 1-15,1 12-2 16,-8 13-4-16,-27 14-19 15,11 28-13-15,9 11-24 16,0 14-37-16,-8 5-112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54:58.4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14612 8612 660 0,'0'0'4'0,"-46"-24"0"15,20 13 1-15,4 0 2 16,1 0-6-16,3 4 3 16,-2 0 1-16,0 0-2 0,2 2-1 15,-2 1-1 1,0 1 0-16,-2 1-1 0,-3-1 1 15,-5 2 0-15,-6-4 0 16,-10-3 5-16,-9-3 25 16,-9-3 4-16,-11-3-8 0,-11-4 0 15,-9-2-9-15,-12-3-4 16,-12 0-6-16,-9 0-1 0,-9-3-4 16,-8 2-1-1,-10-1 1-15,-7-2-1 0,-11-2 0 16,-6 1-2-1,-8 2 1-15,-5-1-1 0,-9 2 0 16,-6 1 0 0,-9 1 2-16,-7 0-3 0,-7 3 2 15,-4 3-1-15,-9 0 0 16,-3 3 0-16,-2 6-1 0,-3 1 1 16,-5 4 0-1,2 4 0-15,-6 2 0 0,1 1 1 16,-3 5-1-16,-2 5 0 15,0 4 4-15,2 3 6 0,3 6 1 16,-3 1-2 0,6 8-5-16,2 2-3 0,5 6 1 15,7 7-1 1,2 2-1-16,3 7-1 0,9 3 2 16,9 6-2-16,1 3 1 15,11 2 0-15,7 4-2 0,11 5 1 16,8 0 1-1,12 3-1-15,10 1 0 0,8 1 1 16,14 1-1-16,8 1 1 16,14-1-1-16,12 1 1 15,7 1 0-15,13-2-1 16,12 1 0-16,11 2 0 0,14 1 1 16,9 1-1-1,11 0 1-15,10 2-1 0,8 1-1 16,8-1 1-16,2 1-1 15,10 2 2-15,2 0-2 16,6 0 3-16,-3 0-1 0,3 1-1 16,2-4 1-16,2 0 0 15,-2-2 0-15,6-3 0 0,-3 0 0 16,5-1 0 0,6 0 0-16,8-1 0 0,5 2-2 15,5-2 2 1,8-3-1-16,7 2 2 0,9-4-1 15,7 3 3-15,10-4-3 16,3-1 1-16,7-3-1 16,4 1 1-16,4-1-1 15,3-3 2-15,1 3-3 0,2 0 1 16,-2-1 1 0,4-5-1-16,3-2 1 0,-1-1-2 15,2-3 2-15,2-4-1 16,4-2 1-16,2-1 0 15,4-3-1-15,10-3 1 16,0-6 0-16,6-1 1 16,4-4 6-16,6-3 0 0,0-3-5 15,8-2-2-15,-1-3 0 16,7 0-1-16,4-2-1 0,4-1 1 16,3-2 1-1,7-3 0-15,6 1-1 0,-1-4 0 16,5-1 0-16,2-1 0 15,1-3 0-15,-1-2 0 16,-1-2 1-16,1-4-1 16,-3-1 0-16,-1-4-2 0,-2-1 2 15,-3-7 0 1,-7-5 0-16,0-1 2 0,-1-5-1 16,-3-4 1-16,-2-1 13 15,0-3 29-15,-3-1-7 16,1-1-14-16,-4-2-4 15,0 0-7-15,-9-5-3 0,3 0 0 16,-6-4-3-16,-2-2-2 16,-6-3-1-16,0-4 1 15,-4 0-3-15,-6-3 1 0,-4-4 1 16,-2-3 0 0,-4 2-1-16,-4-5-1 15,-6-2 0-15,-4-3-1 0,-10-2 0 16,-1-2 1-16,-11-9 1 15,-8-1-2-15,-5-8 1 16,-7-5 2-16,-9-7-2 0,-5-8 1 16,-15-3 0-1,-1-7 3-15,-17-8 6 0,-6-7 7 16,-18-7 0-16,-10-10 5 16,-12-8-12-16,-18-5-5 0,-14-10-4 15,-9-6 0 1,-13-7-2-16,-5-4 0 0,-13 0-1 15,1 0 0 1,-7 3 2-16,5 6 2 0,1 8-1 16,7 11 1-16,3 10-3 15,9 10-1-15,1 12 1 16,-1 9-2-16,3 13-2 16,-1 11-25-16,-5 12-33 0,-2 8-61 15,-3 9-61-15,-1 5-197 16</inkml:trace>
  <inkml:trace contextRef="#ctx0" brushRef="#br0" timeOffset="7357.01">5161 3869 1190 0,'-4'-4'22'0,"0"-5"-30"16,-4-5 4-16,-4-4 8 0,2-1-3 15,-2 0-4 1,6 0-8-16,0 3-11 0,4 0 6 15,2 0 17 1,4 2 6-16,6 0 19 0,6-1 6 16,6-2 6-16,0 2 0 15,3-3-4-15,5-2-6 0,0-2-4 16,4-3-5 0,1-1-6-16,5-5-5 0,2-1-7 15,6-3 1-15,1 1-3 16,7-1 1-16,5 0 0 15,3-2 1-15,6 2 1 16,-1-1-2-16,11-2 0 0,3 4 0 16,6-3-1-1,5 3-5-15,7 1-3 0,6 0 4 16,4 1 0-16,5 0 5 0,3 0-2 16,4 2 2-1,6-3 0-15,4 1-3 0,2-1-6 16,4-3-14-16,8 2 6 15,2-3-2-15,2 2 6 16,2-2 12-16,6 2 1 16,2 1 1-16,2 2-1 0,2 1 1 15,4 0-1 1,-3 3-1-16,7 1 4 0,-2 1-4 16,6 1 0-16,-2 0-8 15,2 4-3-15,1 0 6 16,1 1-6-16,-2 1-6 15,0 1 6-15,-3 4 9 0,-1 4 2 16,2 2 2 0,-12 5 0-16,4 3-1 0,-4 2 0 15,-4 9 0-15,-4 5-1 16,-5 1-5-16,1 5 0 0,-12 6-2 16,-1 1 1-1,-5 5-5-15,-4 2 9 0,-2 6 3 16,-8 3 1-16,-2 4 12 15,-6 6 5-15,-5 3 3 16,-5 6-5-16,-6 3 4 0,-3 4-1 16,-9 1 1-16,-3 1-5 15,-5 0 1 1,-5-1 1-16,-7-2 4 0,-5-4 6 16,-7-6 0-16,-5-7 12 15,-10-7-4-15,-6-9-10 16,-6-7-11-16,-5-7-7 15,-5-4-4-15,-4-6 1 0,-2-3-1 16,-4-5-2 0,-2 1-1-16,2-2-1 0,0-1 1 15,-4 1 0-15,4 3 0 0,0 0-1 16,0 3 2 0,2 1-1-16,2 1 0 0,-4 0 0 15,4 0 0-15,-2 0 2 16,6-1-1-16,-6-1 1 15,0-4 1-15,0 1 1 16,2-3 3-16,-6-1-4 0,2-2-2 16,-2 2-5-1,-1-3 1-15,-1 0 0 0,4 0-3 16,-2 0 2-16,2 0 0 16,2-5-2-16,2-3 1 15,2-3 1-15,4-7-1 16,2-5 2-16,4-5 1 0,4-4 2 15,4-3-1 1,5-5-3-16,7-1 3 0,8-5-1 16,3-4 1-16,7-2-1 0,6-5 1 15,11-3-4 1,8-1-7-16,9-1-2 0,5-3-3 16,8 2 1-16,11-1 1 15,3-2-5-15,8 1-2 16,6 3 6-16,6 2-2 15,8 7 2-15,6 4-1 0,6 10 7 16,0 6-1 0,8 9-11-16,2 6 17 0,3 5 3 15,7 4 4-15,-4 5-1 16,2 2 2-16,0 2-2 16,-1 0 3-16,-1-1 0 15,-2 4 1-15,0 1-4 0,2 4 3 16,-7 4 5-1,1 3 3-15,-4 4 4 0,-4 3 2 16,-2 3-3-16,-2 4-5 16,-10 1-1-16,-2 2 12 15,-6 1 0-15,-8 2-6 16,-6 2-10-16,-8 1-5 16,-3 1 0-16,-9 6 2 0,-6-1-3 15,-6 3 0-15,-9 1 1 16,-5 6 1-16,-5 2-1 15,-9 2 0-15,-3 6 3 16,-4 4 2-16,-3 2 1 16,-9 5 0-16,2 1 0 0,-7 3 3 15,-3-4-4-15,0 0-5 16,-6 0-7-16,1-1-48 16,5 2-96-16,12 9-206 15</inkml:trace>
  <inkml:trace contextRef="#ctx0" brushRef="#br0" timeOffset="11422.31">14312 8579 736 0,'0'0'-50'16,"0"0"-33"-16,20-34-130 0</inkml:trace>
  <inkml:trace contextRef="#ctx0" brushRef="#br0" timeOffset="11860.06">14256 8793 1156 0,'20'34'197'0,"6"-2"-88"0,0-4-18 15,-4-5-2-15,-1-7-15 16,-5-6-39-16,2-2-18 16,-6-8-13-16,2 0-1 15,-2-5-3-15,4-3-3 0,8-7-6 16,1-3-5-16,5-3-2 0,12-5 11 15,4-3 6 1,9-4 2-16,9-4-1 0,3-2 0 16,7-7 0-1,7-2 4-15,5-3 4 0,5-1 8 16,-3-4-2-16,3-1 2 16,0-2-3-16,-3-1-4 0,-3-3-4 15,-3-3-3 1,-7-5-5-16,-7 1-1 0,-9-2-1 15,-7 0-4 1,-9 1-10-16,-9 8-15 0,-6 8 3 16,-6 12 10-16,-2 12 7 0,-6 17 8 15,0 14 6-15,-6 18-18 16,-5 14-6-16,-3 3-12 16,-3 2-19-16,-5-6-81 15,-4-12-174-15,10-15-748 16</inkml:trace>
  <inkml:trace contextRef="#ctx0" brushRef="#br0" timeOffset="13558.54">19345 4448 1167 0,'0'0'41'0,"0"-47"-43"0,0 14 12 16,-4-13-6 0,-2-6-4-16,-2-5 0 0,0-4 0 15,-5-4 0-15,1-2 0 16,-10 0 2-16,-2 2 1 16,-6 0 0-16,-2 3-1 0,-5 2 4 15,-7 4 3 1,-4 3-3-16,-7 3 6 0,-9 2 1 15,-1 1 12-15,-15 1 2 16,-3 2-4-16,-9 2-17 0,-9 1-5 16,-4 4-1-1,-9 4-1-15,-3 7-7 0,-2 5-13 16,-4 7-18-16,4 9-4 16,0 6 10-16,-1 10 17 15,7 8 15-15,-4 10 2 16,8 5 4-16,-3 8 15 0,5 5 1 15,4 7-8 1,2 3-6-16,3 5-2 0,7 6-1 16,6 7-4-1,7 9 0-15,3 8 1 0,9 8-1 16,4 8 2-16,9 7 1 16,3 4 0-16,4 3-4 0,7 2 0 15,1 3-2 1,4 3-5-16,4 1 4 0,1 3 3 15,1 3 2-15,0 0 3 16,0 3 12-16,0 3 11 16,3 0-6-16,-3-1-8 15,4 2 7-15,2-2 9 0,2-2-7 16,4-4-10-16,6-3-8 16,6-4-4-16,4-5 0 15,8-2 1-15,8-6 7 16,6-2 16-16,6-2 4 0,2-4 4 15,5-1-4 1,3-3-12-16,4-6-13 0,2-6-3 16,3-8-1-16,7-9-2 15,2-9 0-15,7-10-7 16,5-7-5-16,5-9-2 0,5-5 2 16,3-4-1-16,0-3-2 15,5-4-6 1,3 2-5-16,1-6 13 0,-1-2 15 15,0-8 9-15,3-4 5 0,1-6-5 16,1-2-5 0,1-10-4-16,-2-3 1 0,5-4-4 15,-1-3 6-15,-8-2-1 16,3-1-1-16,1-5 2 0,-2-3 1 16,1-8 7-1,-3-5-6-15,3-10 8 0,-3-10-1 16,-2-12-9-1,1-8-1-15,-3-13-3 0,-1-9 3 16,-5-8 0-16,-5-6 3 16,-1-8 10-16,-7-4 2 15,-3-7-2-15,-1-4-4 16,-3-5-4-16,-3-1-6 0,-4-4-1 16,-9-5-4-1,-5-5-7-15,-10-7 2 0,-6-7 7 16,-14-5 3-16,-6-9-6 15,-10-2-7-15,-14-3-1 0,-10 1-10 16,-2 6-83 0,4 13-209-16,7 20-502 0</inkml:trace>
  <inkml:trace contextRef="#ctx0" brushRef="#br1" timeOffset="61038.35">18499 9195 669 0,'0'0'13'0,"30"3"33"0,-20-3 4 15,-6-2 1-15,0 1-19 16,-4 1-16-16,0 0-7 16,-2-1-17-16,-6 0 8 15,0 1 1-15,-6-2 6 0,-2-1-6 16,-8-2-4-1,0-3 16-15,-5 0-9 0,-7-3 11 16,-4-4-7-16,-4-1 4 16,-5-4-8-16,-3 1 2 15,-5-5 1-15,-5 1-4 16,-4-1-1-16,-3-1-3 0,-5-1 2 16,-3 1 2-16,-5-4-3 15,-5-1 0-15,-4-3 3 16,-7-5 5-16,-1-3 2 15,-8-5 8-15,-10-5 5 0,-1-3 0 16,-5-3-5 0,-8-4-3-16,-6-2-8 0,-6-6-6 15,-8 0 1-15,-6-3-1 16,-4 1 0-16,-2-5 1 16,-9-2-4-16,1 1 4 0,-2-2-3 15,-2-5 2 1,-2 1 1-16,-3-2-3 0,-1-5 3 15,-2-3 12-15,-2-1 7 16,-5-6-1-16,-3-2-8 0,-6-2-4 16,1-2-8-1,-5-1 2-15,4 0 0 0,-1 0-1 16,5 4-1-16,10 0-1 16,1 5 4-16,9 3-4 15,6 4 3-15,14 3-3 16,10 5 3-16,12 4 5 0,12 6 8 15,14 5 8 1,9 9 4-16,17 7-1 0,9 5-14 16,13 7-1-1,7 7-7-15,6 5-2 0,9 3-4 16,5 7 1-16,2 5 1 16,8 3-3-16,6 5-2 0,6 5-8 15,2 0-5-15,6 5-7 16,2 3 9-16,6 3 29 15,2 1-7-15,4 0 0 16,8 4-2-16,0-2-1 16,6 3-1-16,0 1 1 15,3 1 0-15,5 3-1 0,6 2 2 16,-2 1 1-16,9 2 3 0,5 6-1 16,6 0 0-1,9 4 0-15,3 4-7 0,7 3 3 16,13 9-4-1,3 3-1-15,8 3 4 0,10 3-4 16,5 5 2 0,5 1 0-16,6-1 1 0,2 6-2 15,0 3 1-15,4 1 0 16,0 0 1-16,2 5-2 0,2 2 2 16,1 1-3-1,7 4 0-15,-4 4 0 0,4 0-3 16,6 2 2-16,3 0 3 15,7 1 1-15,0-1 1 16,4-1-1-16,2-1-1 16,-4-2 3-16,0-1-1 0,0 1 0 15,-4-4 0 1,-5 2-2-16,-3 0 2 0,-4 0-2 16,-4 0-2-16,-3-2 4 15,-7-5-2-15,-2-2 0 16,-6 0 1-16,-10-7-2 0,-4-5 2 15,-7-3 0-15,-5-3-2 16,-10-3 0-16,-3-6 0 0,-5-1 1 16,-9-6 2-1,-3-3-3-15,-5-6 2 0,-3-4-1 16,-9-4 2 0,-8-6-2-16,-7-4-2 0,-9-9 4 15,-8-2-2-15,-8-4 2 16,-12-4-1-16,-4-9-8 0,-14-4-6 15,-12-12 16 1,-13-8 0-16,-11-8-1 0,-14-11-2 16,-11-7 3-1,-12-5-4-15,-11-10 2 0,-13-8 0 16,-10-9-2-16,-12-8 0 16,-10-8 2-16,-16-9 0 0,-12-5-1 15,-11-8 1 1,-13-2-1-16,-6-4-2 0,-13-3 4 15,-7-1-2 1,-3-1-2-16,-8 1 2 0,-5 2 1 16,-3 1-1-16,2 1 0 15,-1 8 1-15,7 0-2 0,3 8 0 16,7 3 2 0,11 8-1-16,13 5 2 0,11 7-1 15,12 7 0-15,16 9 0 16,16 7-2-16,20 8 6 15,14 13 4-15,20 8-3 16,23 13-5-16,11 7-3 0,21 13 1 16,14 4-2-1,16 7-3-15,14 7-29 0,22 8 32 16,18 10 7-16,15 8-5 0,23 10-2 16,21 6 0-1,16 4 6-15,12 8-3 0,18 3-1 16,8 3 3-16,12 7-2 15,8 6 4-15,7 8-7 0,9 2 6 16,8 8-6 0,5 3 5-16,9 9-2 0,7 3 0 15,5 5-1 1,7 5 1-16,0 5 0 0,7 2 0 16,-1 0 1-16,-6-1-2 15,-1 0 3-15,-9-3-2 0,-5-3 0 16,-7-4-1-1,-7 1 3-15,-7-6-2 0,-7-1 0 16,-6-2 0 0,-4-5 0-16,-11 0 2 0,-1-4-3 15,-12-2 1-15,-4-5 3 16,-14-2-4-16,-10-7 3 0,-12-7-2 16,-13-5-1-1,-11-5 1-15,-14-9-3 0,-11-4 3 16,-16-4-2-1,-15-2-64-15,-11-7-106 0,-10-15-67 16,-10-14-412-16</inkml:trace>
  <inkml:trace contextRef="#ctx0" brushRef="#br1" timeOffset="73921.64">9276 3631 897 0,'0'0'43'0,"0"0"-27"0,0 0 48 0,0 0-22 15,0 0-10-15,0 0-4 16,0 0-13-16,0 0-23 16,0 0-1-16,0 0 7 15,0 0 0-15,0 0-5 16,-25 31-9-16,17-21 8 15,0 4-1-15,2 1 4 0,2 3 7 16,0 2-1 0,4 0 3-16,-4 2 1 0,4 2 5 15,-6-1 3-15,0 1-2 16,0-2-4-16,-2-2-3 16,-4 1-2-16,2 0-2 15,-2-2-1-15,2 2 1 0,2-1-2 16,-2 4 2-16,4 0 4 15,0 3-2-15,6 2-1 16,-4 5 0-16,4 3 0 0,0 4 1 16,0 0-2-1,0 3-2-15,0-1 4 0,0 2-4 16,4-1 3 0,-4 1-3-16,2-1 4 0,2 1-2 15,2-1 0-15,0-2 0 16,2 1 4-16,-2 0 2 0,2-1 3 15,0 0-5 1,-4-2-2-16,0-1 1 0,2 0-4 16,-4 0 0-16,2-1 2 0,2-3 0 15,-6 2-1 1,4-1 1-16,-4-2-1 16,0 2 0-16,2-1 0 0,-2 1-2 15,0 2 1 1,4 2-7-16,-2 1-8 0,4 1-4 15,2 1 5-15,-2-1 8 16,2 0 7-16,4 0 4 16,-6 0 6-16,3 0 0 0,-1 0-5 15,2 1-1-15,-6-1 3 16,2 1-4-16,2 2 2 0,-4-1 1 16,2-1 0-1,-2 2-2-15,2-1-1 0,0 1 0 16,-2-2 1-1,0 0-1-15,2-1-1 0,0 0 1 16,0-1-1-16,2-2-1 16,0 2 6-16,2-2-3 0,0 1 1 15,2-1 5 1,-1-3 3-16,1 1 0 0,-2-1 1 16,0 1-5-16,-2-1-9 15,4 2 1-15,-8 0-2 16,2 0-2-16,0 3-5 15,0-2-1-15,-2 2 2 0,2-2-2 16,-2 2 0 0,0-1-1-16,2 1 1 0,0 0 3 15,0 0 0 1,0 1 4-16,0-2 0 0,2 0 0 16,0 0 5-16,-1-2-1 15,3-1 2-15,-6-3 3 0,2 2 0 16,-2-3-2-1,0 3-2-15,4 1 1 0,-4-1-2 16,-2 2-4-16,0-1 1 16,2 3 5-16,0-3-5 15,0 1-1-15,0 1 5 16,2-1-3-16,2 2 1 0,0 0-3 16,2-1 5-16,0 0-2 15,2-2-1-15,0-2 5 16,2-3-1-16,-3 0 1 15,1-2 5-15,0-5-4 0,-2 0-4 16,0-5 1 0,0-1-2-16,-2 0-1 0,4-1-1 15,-6-1 3-15,2-2-1 16,4 0-2-16,-4 0 1 16,0-1 0-16,2-2-1 15,-2-1 0-15,1-1 0 16,3-1 2-16,-4-1 1 0,6-2-1 15,-2 2-1-15,2-2 0 16,0 1 1-16,2-1 0 0,-2-1 1 16,4 0-4-1,-4 2 4-15,1-2-2 0,1-1 0 16,0 0 1-16,0 0 0 16,-2 0-1-16,2-1 0 15,0-1-2-15,-2 1 4 16,2-2-3-16,-4 0 0 0,5 2-3 15,-3-1 6 1,4 0-5-16,2 0 6 0,-4 0-3 16,2 1 0-16,0-2 1 15,0 1-1-15,-1 0 1 16,-1 0 1-16,0 0 4 16,0-1-4-16,0 1-2 0,-4-1 1 15,2 0-2 1,-2-1 2-16,0 0-1 0,0 0 4 15,-1 3-2-15,1-3 4 16,-4 1-1-16,6-1-3 16,-4 0 1-16,-2 1 1 15,4-1-4-15,-2 3 1 0,2-3-1 16,0 1 3-16,0-1-2 16,0 3 1-16,0-3 0 15,1 1-1-15,1-1-2 16,2 1 3-16,0-1-1 0,4 1-1 15,-2 1 0 1,0-2 0-16,2 2-2 0,1-2 3 16,3 3 0-16,-2-1 0 15,2-1-3-15,2 2 4 16,0-2-4-16,-1 1 2 16,1 0 3-16,2-2-3 0,2 0 1 15,2 0-1 1,-1 0 1-16,3 0 2 0,2 0-2 15,-2 0-3-15,4 0 1 16,-3 0 0-16,3-2-1 16,0-1 2-16,1 1-3 15,1-2 6-15,2 1-2 0,0-1-1 16,1 2 2-16,-1-3-3 0,2 1 2 16,3-1 2-1,-3-1-3-15,4 0-1 0,-1-2 2 16,1 0 0-1,2-1-1-15,1 0-1 0,-5-2 1 16,4 2 0-16,-1-1 0 16,1 0-2-16,2-1 3 0,-1 1-2 15,1 1 1 1,4 0-3-16,-3-1 4 0,1 0-1 16,2 1 1-1,-3 0 0-15,1-1-1 0,1 1 0 16,-1 0 2-16,2 2-1 15,1 0-1-15,1-2 1 0,-1 2 2 16,1-1-4 0,0 1 5-16,-3-2 0 0,1 1-2 15,2-1 0-15,-1 1-3 16,1 2 4-16,-1 0 3 16,3-1-3-16,0 1 9 15,-3 2-4-15,-1-2 1 0,-1 1-6 16,1-1-1-1,-2 0-3-15,1 1 1 0,-1 0 1 16,0 0-1-16,-1 3 1 16,3-1-4-16,-5 3 4 0,-1 0-2 15,-2 0 0 1,-1 3 0-16,1 0 0 0,-8 2 1 16,2 2-2-16,-3-1 4 15,-1-1-4-15,-4 4 2 16,-2-1 0-16,-1 2 0 15,-5-1-1-15,0 1 0 16,-2 2 1-16,-2 0-2 0,-2 1 2 16,1 0 0-16,-5 2-1 15,0 0 1-15,-2 3-2 0,0 1 4 16,-2 3-3 0,0 2 1-16,0 1 2 0,0 2-3 15,-6 3-1 1,2 2 4-16,-1 5-3 0,-3 1 0 15,2 6-2-15,-2 2 2 16,0 4 1-16,-2 3-1 0,0 2 0 16,-2 3-2-1,0 3-2-15,-4 3-3 0,-2 2 1 16,0 3 0 0,0 2 3-16,-3 4 1 0,3 2 1 15,0 4 3-15,2 5 0 16,-2 2-1-16,4 7 1 0,0 1 2 15,2 3 5 1,0 2 2-16,0 3 0 0,0 1-1 16,2-1-2-16,-2 2-7 15,0-2 4-15,0 2-4 16,0-1 1-16,2-1-3 16,4 0 2-16,-6-1 1 0,4-1 0 15,-4 0 1-15,2-2 0 16,0 1-2-16,0-3 0 15,0-1 0-15,0 0 0 16,0-2 0-16,-2-3 1 16,2-5-1-16,-4-3 0 15,2-6 3-15,-4-7-2 0,-4-4 7 16,-2-6-3-16,-6-5 0 0,0-1-2 16,-4-6-5-1,-4 1 4-15,-2-2-3 0,1-3 1 16,-1-2-3-1,-6 1 4-15,4-3-1 0,0-2 0 16,-3 1 2-16,-1-3-6 16,-2-2 4-16,-6-2-1 0,-1-4-1 15,-3-2 0 1,-2-1-1-16,-3-4-5 0,-3 1 5 16,0-4 1-16,-1-1-1 15,-3 1 0-15,0-2 3 16,-3-1 1-16,-3 0-2 15,-3-1 2-15,-5-1 0 0,-1-3-3 16,-5-1 3 0,-1 1-4-16,-3-4 4 0,-1 1-4 15,-1-2 4 1,-7 1-2-16,0-1 1 0,-3-1 3 0,-5-1-4 16,0 0-1-1,-5-2 2-15,3-2-2 0,-4 4 1 16,-1-4-4-1,-1 0 0-15,0 1 1 0,1-1-3 16,1 0 6-16,2 0-2 16,0 1 1-16,3 1 1 15,-5-2 1-15,0 0 0 16,-3-3 1-16,1 2 3 0,-2-4-3 16,0 1 7-16,-1 0 0 15,1 0-6-15,4-1-1 16,-5 1 1-16,1 1 0 15,4 0-2-15,-4-1 0 0,3-1 2 16,1 4-1 0,2-3-1-16,-1 3 5 0,5 0-5 15,-2 1-1-15,-4 0 4 16,3 0-3-16,1-3 1 16,4 1-4-16,-1-5-4 15,5-2 2-15,3-1-8 0,7-4 6 16,9-1 4-1,1 1 4-15,13 0 0 0,3-1 2 16,7 2-5-16,0 0 4 0,11-1 1 16,-3-3-3-1,6-3-1-15,0-2 4 0,-3-9 0 16,3-2 4-16,2-4-4 16,-4-2-1-16,5-4-1 0,1-2-4 15,0 3 3 1,4-1-1-16,2-3-3 0,2 2 1 15,3-3-2 1,-3 0 6-16,2-3 2 0,0 1-2 16,-4-2 0-16,2-1-2 15,-3-3-1-15,1-1-12 0,0-4-15 16,-2 1 11 0,4-2-2-16,0 0 6 0,4-3 13 15,7 2 2 1,-3-2 12-16,4 1 11 0,4-1-2 15,-2-1-8-15,2-1-9 16,4-5-3-16,0 1-3 16,2-3 2-16,0-2-1 15,0 0 1-15,2-4-2 0,2-4-1 16,2-1-6-16,0-3 1 0,4-1 5 16,-2-2-1-1,4 1-2-15,-1-3-6 0,3 2 3 16,-4-2 6-1,6 1 1-15,-6-2 1 0,2 1-1 16,-2-1-1-16,0 0 3 0,0 2-2 16,0-1 4-16,-6 1 10 15,0 4 8-15,-2 0 0 16,-2 3-15-16,-2 0-5 16,-4 3-1-16,0 0 1 15,0 4-7-15,-4 2-8 16,4 5 0-16,4 3 6 0,-2 3 5 0,4 7 6 15,-2 1-1-15,0 5-2 16,2 4-1-16,-4 2 1 16,-4 3-3-16,0 3 1 15,2 4-6-15,-6 3-2 16,-2 2 6-16,0 4 0 0,-1 5 4 31,-7 1-3-31,-2 3 3 0,-4 2 1 16,-2 0 1-16,-4 3 0 15,-3-2 1-15,-3 1-1 16,-4-2 0-16,-3 2-1 16,-1-1 4-16,2 1 1 15,-5 1 2-15,-5 2-2 0,-2 1-2 16,1 2-3-16,-5 0-1 0,-5 3-1 16,1 3 1-16,-7 1-1 15,3 0-17-15,-1 2-6 16,3 3-4-16,3 4 4 15,-1 0 7-15,2 3 5 16,9 0 2-16,-1 0 6 0,9-1-2 16,-1 0 5-1,4-2 4-15,2-3-3 16,3-4 18-16,1-2 12 16,-6-2 2-16,3-8-13 0,-3-3-12 15,0-4-2 1,2-4-7-16,-3-2 5 0,5-3-5 15,2 0 4-15,6-1-6 16,7-5 2-16,-1 3 5 16,6-7-1-16,6 1 2 15,2-5-1-15,2 0-1 0,2-6-2 16,2-5 0 0,-2 0-2-16,4-3-3 0,-6-4-7 15,3-4-7-15,-1 1-12 16,0-5-2-16,2 1 7 15,-2-4 4-15,4-1-3 16,0-5 12-16,4 0 12 0,0-4 6 16,0-4 5-16,0-1 24 15,4-2 25-15,-2-4 8 16,0-3-2-16,-2-4-25 16,-2-3-14-16,0-4-10 0,-6 0-14 15,0-2-2 1,4 0-11-16,-2 1-3 0,2 1 4 15,4-3-5-15,0 3 10 16,4-3 5-16,0-1 1 16,2 2 0-16,6 0 7 15,0 2 4-15,6 2 0 0,-1 4-6 16,5 6 2 0,4 6-3-16,2 5-2 0,4 6 0 15,-2 3-3-15,1 2-10 16,-1 2-13-16,4 3-7 15,4 2-9-15,-1-1-7 0,7 6 9 16,8 2 15-16,3 2 21 16,7 1 5-16,5 5 6 0,3 1 1 15,3 0 8 1,7 4-4-16,3 0-7 0,3 3-3 16,3 0 0-1,3 2-2-15,1 1 6 0,-2 1 5 16,3 0-9-16,1 2-2 15,2 3-5-15,1 4-5 0,3 0-16 16,2 5 5 0,-1 2-1-16,1 6-4 0,0 0 8 15,2 4 7 1,1 4 7-16,-3 3 3 0,-2 2 12 16,-3 2-3-16,-3 7-2 15,-6 1-2-15,-3 2-6 0,-7 2-1 16,-7 1 0-1,-3 1 3-15,-5 0-1 0,-3 5 4 16,-5 2 1-16,-6 5-5 16,-3 4 0-16,-5 5 6 0,-2 7 11 15,-6 7 1 1,-3 5-5-16,-5 4-3 0,-2 5-8 16,-6 2-5-1,0 1-1-15,-4 0-9 0,-2-3-8 16,-1 2-11-16,-1-5-13 15,2 0-34-15,4-10-53 0,6-7-53 16,10-13-330 0</inkml:trace>
  <inkml:trace contextRef="#ctx0" brushRef="#br1" timeOffset="78336.14">14516 6521 285 0,'0'0'2'0,"0"0"-3"15,0 0-2-15,0 0 54 0,0 0-29 16,-27-14-19 0,21 12 27-16,6 0 23 0,-8 2-9 15,6 0 9-15,-2 0-5 0,0 1 12 16,-2 2-14 0,0 1 12-16,-2-1-10 0,0 1-7 15,-2 0-15-15,-2-2-5 16,-2 1 3-16,-2-2-8 0,2 2-7 15,-3-2-3 1,1-1-3-16,2 3-1 0,-6-2-2 16,2 3 3-16,0 1 2 15,-4 3-5-15,0 1 2 16,-1 3 2-16,-3 5 2 16,0 2 6-16,0 4-1 0,-2 2 1 15,-1 6 0 1,-1 0-1-16,0 2 3 0,-8 2-2 15,0 3 1-15,-1 1-4 16,-3 3-1-16,-2 1-3 16,-3-1-2-16,-3 2 3 15,-4 1-4-15,-3 0 0 0,-5 2 1 16,-7 2-4 0,-1 5 3-16,-7 3 0 0,-5 6-2 15,-9 0 1-15,-3 1 0 16,-3 3-1-16,-6 0 1 15,-6 3-2-15,-3 1 3 16,-11-1-3-16,0 7 0 0,-4 2 1 16,-10 1 2-1,-4 7-4-15,-6 5 4 0,-4 7-4 16,-12 3 5-16,-4 5-4 0,-6 6 4 16,-1 1-3-1,-7 1-1-15,-4 0 1 0,-2-6 1 16,-1 5-2-16,-5-4 2 15,0-2-3-15,-7 4 6 0,1-6-6 16,-4 4 4 0,-1 1-1-16,1-3-4 0,1 1 5 15,-5-2-4 1,4-2 4-16,3 1-6 0,1-5 4 16,4 1 6-1,9-6-5-15,11-3-1 0,10-8-8 16,12-6 3-16,16-7 2 15,12-5 1-15,20-8-2 0,11-5 5 16,13-5-6 0,15-4 0-16,11-9 1 0,13-5 0 15,6-7 5-15,12-3 2 16,6-6 2-16,9-5 1 16,7-1-3-16,2-5-1 15,11-4-3-15,7-3-2 0,14-11 3 16,8-5 1-16,11-6 1 0,11-8-1 15,10-8 0 1,11-2 2-16,4-7-2 0,9-2 0 16,3-1 1-1,8-2-3-15,1-3 0 16,1-3 1-16,4-2-2 0,8-1 6 16,4-9 3-16,1-4-1 0,5-3 1 15,0-4-5 1,10-6 4-16,2-5-5 0,0-1 4 15,2-4-6 1,4-2 5-16,4 1-2 0,-2-1 1 16,4 0 0-16,4-1-5 15,-1-1 4-15,3-3 0 0,2 2-2 16,8-1-1 0,-8-2 1-16,2 7 1 0,4 0 0 15,-4 6 3-15,-3 1-5 16,3 6 1-16,-2 0 3 15,-4 2-4-15,2-2-1 16,4-2 3-16,-2-3 6 0,-4-3 4 16,4-5-3-1,-1 2 1-15,-3-1-4 0,-2 1-1 16,0 3-3-16,-6 4 1 16,-6 3 0-16,-4 2 0 15,2 6 1-15,-10 2-5 16,-8 3 1-16,3-3 1 0,-3 0 6 15,-4 2 7 1,-6-3-1-16,-8 1-6 0,-7 8-3 16,-9 6 7-16,-12 5-2 15,-9 8 0-15,-12 10-2 16,-13 9-1-16,-9 7-2 16,-12 8-2-16,-10 8 1 0,-6 4 0 15,-8 5 3-15,-4 4 2 16,-14 8-13-16,-12 6 2 15,-10 6 3-15,-11 6 6 0,-9 8-1 16,-7 5-3 0,-11 9-1-16,-3 6 2 0,-9 6 0 15,-3 7-3-15,-8 9 4 16,-9 2-5-16,1 2 3 16,-10 3-4-16,2 3 5 15,-10 3 1-15,-5 0-3 0,-3 6 4 16,-4 5-5-1,-10 4 5-15,-6 2-4 0,-3 3 0 16,-3 4 2-16,-6 3-2 16,-2 2 5-16,-2 1-6 15,-4 1 1-15,-1-2-2 16,-3 3 4-16,-4 0-4 0,-2 0 2 16,-3 1 3-1,-1 2-4-15,-8 2 6 0,3 1-7 16,-9-2 4-16,2 1 1 0,-1 0-6 15,-3-2 5 1,3-2 0-16,-1-4 0 0,2-3-2 16,3 1 1-16,-1-2-6 15,2 0-1-15,5-4-4 16,1 0 6-16,6-3 0 16,10-2 1-16,3-2-2 0,9-4 6 15,8-4-2 1,14-2 2-16,14-8-2 0,13-5-1 15,15-13 0-15,22-11 0 16,19-9-2-16,16-15 1 16,13-12 22-16,17-9-11 15,8-8 6-15,8-6-8 0,11-1-5 16,17-9 1 0,6-6-3-16,12-9 2 0,15-6 0 15,13-10 2-15,9-7 0 0,10-9 1 16,9-7-3-1,13-7 0-15,4-8-1 0,10-5 0 16,10-7 2 0,2-6-3-16,10-6 1 0,8-2 1 15,2-6 2-15,6-3-5 16,5-3 3-16,5-4 2 0,2-1-4 16,8-5 1-16,-3-1 3 0,7-2-5 15,6-2 3 1,-1-3-1-16,7-3-2 15,1-6 4-15,7-4-5 16,-1-6 5-16,5-2 1 16,-1-1-4-16,-5 2 1 15,2 4 2-15,-5 4-1 16,-5 7-1-16,-3 3 2 0,-1 3 0 16,-4 3 1-16,-1 2-5 15,-3 0 3-15,-4 3 0 16,-5 1-1-16,-3 5 0 0,-6 1-1 15,-16 6 1-15,-6 3 0 16,-8 6 0-16,-12 8-1 16,-10 4 1-16,-6 6 2 15,-10 3-4-15,-9 7 2 0,-11 7-2 16,-9 3-1 0,-7 8 3-16,-11 7-1 0,-11 5 1 15,-9 9-1 1,-8 8-1-16,-10 7 3 0,-6 10 0 15,-6 4-2-15,-2 5 3 16,-8 3 2-16,0 3 13 0,-6 4-5 16,-8 3-7-1,-6 5-6-15,-8 5 3 0,-8 6-1 16,-13 7 3-16,-5 2-1 16,-12 10 1-16,-5 4-2 0,-7 4-3 15,-9 5 6 1,-4 0-7-16,-9 2 5 0,-3 7-5 15,-8 0 3-15,-6 2 0 16,-8 6-1-16,-11 4 3 16,-3 4-4-16,-10 1 3 15,-6 4-3-15,-5 4 3 16,-7 2-2-16,-12 3-1 16,-6 4 3-16,-5 2-3 0,-7 4 2 15,-2 4-1-15,-5 3 1 0,-1 2 0 16,0 7 1-1,3 1-3-15,1 3 1 0,3 0 2 16,-5 5-5 0,6 3 4-16,-1-4-1 0,3-1-4 15,4-1 0-15,-5 1 1 16,7-3-3-16,2-1 3 0,5-6-2 16,1 1 0-1,0-4-8-15,8-4 4 0,-4-1 3 16,7-4 3-16,3 1 0 15,4-2-12-15,4 1-11 16,6-1-5-16,4 0-2 16,0 1 14-16,2 5 8 15,-4-3 7-15,4 2 4 16,2 1-2-16,-4-5 2 0,8 1 0 16,6-7 5-16,6-3 7 0,6-10 2 15,11-6-3 1,9-9-5-16,12-11-4 0,9-8 2 15,17-11-4 1,11-8 4-16,14-9-3 0,11-7-31 16,11-6-44-16,10-6-30 15,12-7-52-15,8-1-39 16,18-3-239-16</inkml:trace>
  <inkml:trace contextRef="#ctx0" brushRef="#br1" timeOffset="93185.93">9632 11347 200 0,'0'0'133'0,"0"0"-35"15,0 0-47-15,0 0 16 0,0 0 61 16,0 0-32-16,0 0-38 15,0 0-23-15,0 0-17 16,0 0-1-16,0 0 14 16,0 0 16-16,0 0-5 0,10-13-14 15,-6 7-14 1,-4-3-1-16,6-2 4 0,-2-1 5 16,2-4-7-16,4-3-2 15,-6-6-2-15,6-2 6 0,1-3 6 16,-3-4 4-1,6 2-14-15,-4-3-2 0,6 2-7 16,-2 0 1 0,6 2-3-16,-2-2 7 0,2 1-1 15,5-1 2-15,5-1 2 16,6-2 5-16,0-6-1 0,9-1-1 16,3-6-7-1,0-5-4-15,7 0-3 0,1-5-1 16,6-1 1-16,1-1 2 15,9-1-2-15,3-3-2 16,5-6 2-16,9 0-1 16,2-4 3-16,9-5-2 0,7-4-1 15,0-2-1-15,4-4 2 16,3-2 2-16,9-4-2 16,-2-2 1-16,6-3 1 15,4-7 5-15,2-6 9 16,4-9 1-16,4-11-1 15,-5-9-7-15,1-10-2 0,-2-6-6 16,-2-5-1 0,-8 0 0-16,-6 2-2 0,-2 6-1 15,-9 5 4-15,-9 9-6 16,-6 13-1-16,-3 10-5 16,-3 10 8-16,-14 14-2 15,-3 9 6-15,-2 9-1 0,-15 9-3 16,1 5 2-16,-14 11 0 15,-3 4 2-15,-7 7-2 16,-8 6-1-16,-6 7-1 16,-6 5 0-16,-8 6-1 0,-2 8-5 15,-2 4-8 1,-14 7-2-16,-4 12 4 0,-6 7 7 16,-10 10 0-16,-3 9 7 0,-9 8-1 15,-8 6 6 1,-5 3-3-16,-5 7 2 0,-5 2 0 15,-9 4 0 1,-1 2-1-16,-5 3-1 0,-3 5-1 16,0 0-1-16,-7 0 3 15,1 1 6-15,-4 0-3 0,-5-1 4 16,-5-3-5 0,-2 3-5-16,-8 0 1 0,0 0 3 15,-5 2-4-15,-5 0-3 16,-2 3 6-16,-2 1-3 15,-4 2-1-15,-2 5 3 16,2 1-6-16,-8 2 1 0,2 3-10 16,0-2 8-1,0 1 1-15,4 0-1 0,0 1-3 16,0 3-2-16,4 2-9 16,2 6 3-16,-1 3 2 0,5 4 6 15,2 3 2 1,6 2 5-16,0 1 3 0,6-2 0 15,-1-4 1-15,9-6 23 16,8-7-7-16,0-9-3 16,9-5-9-16,9-10-6 15,7-6-1-15,7-6 2 0,9-5-4 16,4-6 4 0,9-7-2-16,11-2 3 0,4-5-3 15,6-4 2-15,12-5-2 16,4-4 1-16,8-1-1 15,4-6 0-15,6-4 6 0,4-5 7 16,8-5 0-16,2-4-3 16,10-5-7-16,5-5-3 15,3-8-3-15,10-4 6 16,7-7-6-16,7-7 2 0,7-3 2 16,9-8 2-1,3-9-3-15,11-9 0 0,5-10 0 16,12-11 0-1,4-12-1-15,7-10 2 0,5-8 1 16,8-9-2-16,0-4-2 16,6-7 3-16,2-4-1 0,6-3 2 15,2-6 0 1,0-4-2-16,-4 2 1 0,-2 0 0 16,-6 4 0-16,-16 10 2 15,-8 12-2-15,-8 16-2 16,-13 16 4-16,-11 17-3 15,-11 18 2-15,-13 12 1 0,-9 13-4 16,-11 11-1-16,-7 7 6 16,-8 7-6-16,-12 1 4 15,-2 2-3-15,-8 3 0 16,-4 2-5-16,-8 5-9 16,-8 4 4-16,-6 3 4 15,-8 8 1-15,-5 6 3 0,-7 4 2 16,-6 7-4-16,-3 3 6 15,-7 4-1-15,-6 7-2 16,-5 3 4-16,-9 3-5 16,-3 0-4-16,-8 4-7 15,-7 0-8-15,-5-1-11 16,-8 0-20-16,-5 1-25 0,-7 4-14 16,-6 1 0-16,-10 5 5 15,-8 3 23-15,-14 1 50 16,-8 4 11-16,-9-4 7 15,-9 3-4-15,-14-6 4 0,-5 1 0 16,-11-3 3-16,-7-3 10 0,-11 0 28 16,-7-1 44-1,-6 1 31-15,-9 0-22 0,3-6-17 16,-2-4 9 0,11-11-74-16,13-11 14 0,17-16 8 15,23-13-12-15,19-11-2 16,20-12-6-16,20-9-6 0,26 2-5 15,19-2-7 1,23 2 1-16,23 7-3 16,30 7-19-16,24 5-6 15,28 5 16-15,31 4-13 0,28 3 4 16,30 0-17-16,24 0-6 16,14-4 11-16,16-2 23 15,12-3 11-15,-1-3 0 16,3-1 0-16,-8-4 1 0,-5 1-13 15,-9 4-12 1,-12 0-9-16,-12 9 4 0,-16 4 12 16,-14 6 9-16,-14 4 2 15,-17 1 3-15,-17 0 2 0,-17-1 2 16,-20-5 13 0,-19-8 15-16,-17-5-4 0,-15-5-30 15,-25-9-2-15,-16-4 6 16,-17-5-2-16,-19-3-1 15,-15-4 3-15,-12-1 2 16,-14-2-5-16,-10-2 3 0,-10 0 0 16,-6 0 0-1,-4 2-1-15,-2-1 2 0,-4 3-1 16,0 1-2-16,4 4 0 16,3 3 4-16,3 0-3 15,8 4 1-15,8 4-4 16,7 3-4-16,15 2-24 0,12 2-11 15,16 3 6-15,13 1-5 16,19 1-6-16,19 3-10 16,16-1 10-16,22 5 44 15,16 3 19-15,22 4 25 16,19-1 24-16,19 4-12 0,17-1-14 16,16 0-6-16,17-3-1 15,13-1-3-15,10-4-16 0,10-1-8 16,4-4-7-1,7-5 1-15,5-1-3 0,0-12-27 16,2-3-36 0,2-7-80-16,3 4-116 0,1 11-338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57:09.9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10939 5128 366 0,'0'0'49'0,"0"0"-45"16,0 0-4-16,0 0-12 15,-14-29-28-15,12 26 35 16,0 2 15-16,0 1 49 16,2 0 58-16,0 1 37 15,0 3-24-15,0 1-28 16,2 2 12-16,0-1-17 0,4 0-25 15,0 2-13-15,-2-1-6 16,2 2-8-16,0-1-10 0,0 2-4 16,2-1-3-16,0 1-9 15,0-1-4-15,2 1-8 16,-4-1-3-16,0 0-3 16,-1 1 0-16,3-2 0 0,-4 1-2 15,2 2 2-15,0-1-2 16,0 1 2-16,2 1-1 0,0 0 1 15,0 2 1-15,2-3-3 16,-4 2 2-16,0-2 0 16,4 1-1-16,-6-3 1 15,0-1 0-15,2-1 0 0,-4-1-1 16,2-2 1-16,0 1 2 16,-2-2 3-1,2 1 5 1,0 1 3-16,2-1 2 0,-2 0-5 15,2 0 1-15,0 1-5 16,-3-1-1-16,3 1-4 0,0 1-2 16,0 0 2-1,2 1-3-15,-4-2 2 0,2 2-2 16,0-1 3-16,4 0-2 0,-4 1 1 16,0-2 1-1,4 1-2-15,-4 1 2 0,0-2-3 0,2 0 1 16,-2 0 0-16,0-1 0 15,-2 0 1-15,2-1-1 16,-2 2 1-16,2-1-2 16,0-1 2-16,-2 0-2 0,0 3 1 15,1-1-1-15,1 0 1 16,2 1 0 0,-4 0-1-1,2 1 1-15,0-1 0 0,0 2 0 16,2-3 0-16,-2 1 1 15,2-1 0-15,0 0-2 16,-2-1 2-16,0 0 0 16,0 0-2-16,2 1 2 0,-4-1-2 15,0 1 1-15,2 0 0 0,2 1-1 16,-4-1 1-16,0-1-1 16,2 4 0-16,0-3 1 15,0-1 1-15,-2 0-1 16,-1-1 0-16,-1 1 1 15,4-1-2-15,-4 0 2 0,2 1-2 16,4 1 1-16,-6 0-1 16,2 0-1-1,-2 1-3-15,2 0 3 16,-2-2-1-16,0 1-1 16,0-3 1-16,0 2 1 15,0 0 1-15,-2 0 0 0,4 0 0 16,-4-2 0-16,4 3 0 15,-4-1 2-15,2-1-1 16,0 0 0-16,0 3-1 16,0-3 1-16,0 1-1 0,0 0-5 15,0 1-3-15,0 1 2 16,0 0 3-16,2 0 3 16,-4 0-1-16,4-1 3 15,-4-1-2-15,2 2 0 0,0-1-1 16,0-1-1-1,0 0 1-15,-2 1-1 0,2-2 2 16,-2 1-1-16,2-2 1 0,0 3 0 0,-2-1-1 16,2 1-2-16,0 2-3 15,2 1 1-15,-4 0 2 16,4 0 2-16,-2-1-1 16,0 2 1-16,0-1 2 0,0-2-2 15,2-1 3-15,-2 0-2 16,0-1 2-1,0 0 0-15,2 0-2 16,-4-2 3-16,4 0-3 16,-4 1 2-16,4-1-1 15,-2 1 0-15,2 0 0 16,0 2-1-16,-1-1 0 0,5 1-2 16,-6-1-4-16,4 2 1 15,-2-1 4-15,0 0 2 16,2-2-1-16,-2 1 2 15,-2-2-2-15,2 1 2 0,0-1-1 16,0 2-1 0,2 0 1-16,0 2-5 0,-2 1-2 15,2 1-6 1,0 0 6-16,0 2 0 0,-2-1 3 16,0-1 2-16,-2-1 1 15,0 0 1-15,0-1 0 0,-2-1-2 16,0 2 1-16,0-2 0 15,0 2 1-15,0-2 0 16,-2-1 1-16,0 2-1 16,2 1 0-16,-2-2 0 15,-2 1-1-15,4-1 2 0,-4 0-2 16,0-1 3-16,2 0-3 16,-2 1 1-16,0 0-1 0,0-2 1 15,0-1 2-15,-2 1-1 16,0-1-1-16,0 1 0 15,0-1 1-15,4 1-1 16,-6-2 0-16,2 2 0 0,2-1 0 16,0 1 1-16,0-2-2 15,-4 3 1 1,3-4 0-16,-3 1 1 16,0-1 1-16,-2 0-1 15,0 0 1-15,-2-2-1 16,2-1 1-16,0-1-2 0,-2 1 0 15,2 1 2-15,0 2-1 16,0 0 1-16,2 0-2 16,-2 0 2-16,2 0-2 0,0 2 0 15,-1-1 1-15,-1-1-1 16,2 2 0-16,-4-2 0 16,4 0 2-16,-2 0 0 0,2 0 0 15,0 2 1-15,2-1-1 16,-6 0 1-16,6 2-3 15,-2-2 3 1,0 0-2-16,-2 3-2 16,2-1 3-16,4-2-3 15,-7 0 1-15,3 0 0 0,-2 1 0 16,0-2 0-16,2 0-1 16,0 0 2-16,-2 0-2 15,0 0 2-15,4 0-1 16,-2 0 0-16,2 0 1 0,0 2-1 15,0 1 1-15,0-1-1 0,2 1 1 16,0-1-4-16,-2 2 2 16,4-1-1-16,-2-1 1 15,0 2 2-15,0-1-3 16,0-1 3-16,2 1-2 0,-2-1 0 16,2 1-1-16,0-2-1 15,-1 2-1-15,-1-1 1 0,0 1 1 16,2 0 2-16,-2 1 0 15,4 0 2-15,-2 0-2 16,2 1 2-16,0 0-1 16,0 0 1-16,0 2-2 15,0-1 1 1,0 0 0-16,2 1-2 16,0 0 3-16,2-1-2 0,-2 2 1 15,4 0-1 1,-6-2 1-16,3 3-1 0,1-1 0 15,0-1 1-15,-2 0-1 16,2-1 2-16,0-1-2 16,0 3 0-16,0-2 1 0,0 2-3 15,0-1 4-15,0 2-3 16,0 0 1-16,2 1 1 16,-2-2-2-16,-2 0 2 15,0-1-2-15,0-3 1 0,2 2 0 16,-2-1 0-16,0-1 1 15,0 1-1-15,4-1 2 0,-2 0-1 16,-2 0 0-16,4 1-1 16,-2 1 2-16,2-1-1 15,2 4-1-15,-6-1 0 16,6-1-1 0,-2 4 3-16,4-2-3 0,-4 2 2 15,2-1-1-15,-1 0 0 16,1 1 1-16,2-3 0 15,2 1 2-15,-4 0-1 16,0 1 2-16,2-3-1 0,0 0 0 16,-2-2 0-1,4 2 2-15,-6-4-1 0,2 3 2 16,0-2 0-16,-4 0-4 16,0 0-1-16,0 1-1 15,0-1-1-15,0 0 2 16,2 2-2-16,-2 1 1 0,-3-2 1 15,1 1-3 1,2 2 3-16,0-2-2 0,-2 2 2 16,0-2-2-16,0 1 1 15,2-1 0-15,0 0 0 16,-4-1 0-16,2 2 0 16,0-2 0-16,0 1 0 0,0 0 1 15,0 0-2-15,0 0 0 16,0 0 2-16,-2-1-2 15,2 3 1-15,-2 0-1 16,2 0 0-16,0 3 1 0,-2-1-1 16,2 0 2-1,-2 1-2-15,0 1 1 0,0-1 1 16,0 2-2-16,0 0 0 16,0-1 1-16,0 2 0 15,0-1-1-15,0 0 2 16,0 0-1-16,0 0 0 0,-2 3 1 15,2-4-2-15,0 4 1 16,-2-3 0-16,2 2 0 16,0-3 0-16,0 3 1 15,0-2-2-15,0 1 2 16,-2 0 0-16,6 0-1 0,-2-1 1 16,2-1 1-16,-4 1 5 15,4 0-2-15,-2 1-5 16,0-1 2-16,0 1-1 15,-2-3 1-15,4 2 1 0,-2-3 0 16,0 0 3-16,0-2-4 16,0-1 0-16,2-2-3 0,0 3 2 15,-4-3 0-15,2 4-2 16,2 1 2-16,2-1-1 16,-2 3 1-16,2-2-1 15,0 0 0-15,0 0-1 0,-2-1 2 16,2-1-1-16,-2 1-2 15,0-1 3-15,0-1-2 0,-2-1 1 16,0 2-1-16,0-1 0 16,0-2 1-16,0 3-1 31,1-3 3-31,1 0-2 0,0 1 1 16,-2 0-1-16,2-1-1 0,0 0 3 15,0 0-3-15,2 0 3 16,0 0-2-16,0 0-1 15,2 0 1-15,0 0 1 16,0 1-2-16,0 1 1 16,2-2 0-16,-2 0 0 15,2 3 2-15,2-4-5 0,-6 0 3 0,0-1-1 16,2 2 0-16,-2-2 2 16,-1 1 0-16,1-2-1 15,0 2 1-15,2-3-2 16,-4 2 2-16,2-1-4 15,0 0 0-15,2-1-1 0,0-1 5 32,-2 0-1-32,2 0-4 15,2 0 7-15,-6 0-1 0,4 0 0 16,-2 0-2-16,-2 0-1 0,0 0-6 16,2-5 0-16,-2 1 6 15,0-1 2-15,4-1 1 16,-4-1-3-16,2 2 0 15,0-4 1-15,-1 3-1 16,3-4 2-16,-2 0-2 16,0-2 0-16,2-2 1 0,2 2 0 15,-2-1 1-15,0-1-3 0,2 0 3 16,-6 0-2-16,2 1 0 16,-2-2 0-16,0 1 0 15,0-3 1-15,0 0-2 16,-4-2 1-16,0-1 0 15,0 1 1-15,0-1-2 0,0 2 2 16,0 2 1 0,0-1-1-16,2 0 1 15,-2 1-1-15,2 1 0 16,0-2 1-16,0 0-1 16,0-3 0-16,0 0-1 15,0 0 2-15,-2-2-3 0,0 1 1 16,0 0 1-16,0 0-1 15,0 1 1-15,0 0-1 0,-2 2 2 16,2 1 0-16,0 0-1 16,0-2 3-16,0 1-4 0,0 0 2 15,0-2-3-15,0 1 2 16,-2-4-1-16,-2 2 2 16,2-5-2-16,-2 1 1 15,4 0-1 1,-8 0 1-16,4 0 0 15,0-1-1-15,-2 2 1 16,2 0 0-16,0 0 0 0,-6 1 0 16,4 0-1-16,0 1 1 15,-2-1-1-15,0-1 2 16,-2-2-1-16,2 3-2 0,-1-2 3 16,1 1-3-16,-2-2 3 15,2 1-1-15,0-1 0 0,0 2 1 16,0 0-2-1,2 0 1-15,0 2 0 0,4 1 2 16,-4-1-1-16,2-1 0 16,2 0-1-16,0 2 0 15,0-4 1 1,-2 0-1-16,2 1 0 0,0-2 0 16,0 0 0-16,-2-2-1 15,2 2 0-15,-4 0 2 16,2-2-3-16,-2 3 1 15,2-1 1-15,-4 1-2 0,0 0 3 16,2 3-1-16,3-2 0 16,-7 2 0-16,2-2 2 15,2 1-3-15,-4-2 2 16,0-3-1-16,-2 0-2 16,-4-2 2-16,0 0-2 0,-4-2 2 0,0 4-1 15,-1-1 0-15,1 1 2 16,0 0-3-16,0 3 4 15,-2-1-3-15,4 1 2 16,0-1 0-16,0 2 0 16,-1 0-1-16,1 0 1 15,-4 1-1 1,0 0 0-16,0-1 0 0,-2 1-1 16,-1-2 2-16,-1-1 0 15,0 1-1-15,-2 1 0 16,2 2 1-16,0 3-1 15,3 4-1-15,5 4 2 0,-2 4-2 16,6 5-3-16,0 2-13 16,6 0 1-16,-6 2 2 15,6 2 4-15,-6 2-5 0,4-2 3 0,-2 1 0 16,3 0 4-16,-1-1 1 16,-2 1 4-16,2 0 3 15,2 2-1-15,-4 0 1 16,2 2-6-16,0 0-18 15,0 1-10-15,0 0-12 0,2 1-2 16,2 0 7 0,0-2 12-16,0-1 12 15,0-2 14-15,2 0-1 16,-2-2 1-16,0-2 2 16,3 1-1-16,-3 0-13 15,2 0-24-15,2 2-12 0,2 3 24 16,6 2 21-16,3 7 2 15,7 3 2-15,6 7 4 16,6 6-1-16,4 0 2 16,4 0-2-16,-5-6-1 15,-1-7-1-15,-6-12-42 16,-6-11-169-16</inkml:trace>
  <inkml:trace contextRef="#ctx0" brushRef="#br0" timeOffset="7073.74">14000 4371 404 0,'6'5'142'16,"-4"-3"-2"-16,2 1-47 15,-2-3-43-15,0 0-13 16,0 0-5-16,0 0 5 0,0-4 4 16,0 3-2-16,2-1 3 0,0 1-1 15,-4 1-16-15,2 0-11 16,0 0-7-16,0 3-3 16,2 1-1-16,0-2-2 15,0 3 1-15,4 0-1 16,0 0 0-16,1 0 0 0,3-1 3 0,-2-1 9 15,6-2 1-15,-4-1 5 16,2 0 3-16,0-1 3 16,2-2-2-16,0 3-1 15,0 0-3-15,-1 0 0 16,3 3-7-16,-2 2-3 0,2 2 0 31,-4 1-1-31,2 2 4 0,-2-1 2 16,-2 3-3-16,0-3-1 15,-2 1-4-15,-2-1-2 16,-1-3-2-16,-1 1 1 16,2-1-3-16,-2 0 0 15,0-1 2-15,2 0-1 0,2-1-1 16,-2 4 1-16,2-3 2 16,0 1-1-16,0 2 1 15,4-1-1-15,-6 1 0 16,2-2-1-16,0 3 0 15,0 0 0-15,-1-1-1 16,1 1 1-16,0-1-1 16,0 1 0-16,-4 0 0 0,2 0 1 15,0-1-1-15,0-1-1 0,-2 2 2 16,0 0-1 0,0 0-1-16,2-4 2 0,-6 3-2 15,0-2 2 1,2-1-1-16,0 2 0 0,-2 0-1 15,2 1 1-15,0-2 0 16,0 2 0-16,-2-1 0 0,2 0 0 16,0-2 1-1,0 0 0-15,4 1-2 0,-4-1 2 16,0 2 0-16,1-2-1 16,1 1 1-16,0-1-1 15,0 2 0-15,2-2 0 16,-2 1-1-16,4 0 1 15,-8 0 1-15,4-1-1 0,-2 1 0 16,0-1 0-16,0 0-2 16,-2 2 2-16,2 0-2 15,-4-2 1-15,2 4 1 16,0-3-1-16,-2 3 1 0,4 0 1 16,-2 0-1-1,2 3 1-15,2-2-1 0,4 1 0 0,-6-2 0 16,4 1 1-16,2-2-1 15,-4 2 1-15,2-1 0 0,3 0-2 16,-3 0 3-16,2-1-1 16,2 0 2-16,-6 1 3 15,0-1-4-15,2-2-1 16,-2 3-1 0,0-3 0-16,0 2 0 15,0-3 0-15,2 3 0 16,-6-1 1-16,2 0-1 0,0 0 3 15,-2-2 3-15,-2-1-3 16,0 1-2-16,-2 2-2 16,-2-4-3-16,-2 1 2 15,-4-1 1-15,0 1 1 0,0-2-1 16,-2-1 1-16,2 3 0 0,-6-1 1 16,6 1-2-16,-1-1 2 15,3 2-1-15,2 1 0 16,-4-1 2-16,4-1-2 15,0 1 0-15,2-2 1 16,0 1-2 0,-4-4 1-16,0 0-2 15,2 0 1-15,2-4-1 0,-6-1 2 16,2 0 0-16,0 1-1 16,-4 1 1-16,4 1 0 15,2 0 1-15,-4 2-1 16,3 0 1-16,-1 0 0 15,4 0 0-15,-6 2-1 0,4 0 0 0,0-1 0 16,2 0-1-16,-6-1 1 16,4 0-1-16,0 0 0 15,2 0 1-15,-4-2-1 16,0 0 2-16,2 2-1 16,-2-2 1-16,2 2 0 0,0 0 2 15,0 0-2-15,2 0 0 0,-4 4 2 16,4 1-2-16,-2 2 1 15,2-2 0-15,0 3-1 16,-3-3-1-16,1-1 0 16,0 0-1-16,0-2-1 15,-2 0 3-15,-2-2-2 0,2 0-1 16,-2 0 2 0,0 0-1-1,0 0 1-15,2-2 0 0,0 2 0 16,2 0 2-16,-2 0-1 15,2 0 0-15,0 2 1 16,2 1-2-16,0 0 0 16,-2-1 0-16,0 0 0 15,2-1-1-15,-1 0 2 16,1-1-2-16,-2 0 1 0,0 0 0 16,2 0-1-16,-2 0 1 15,0 0 0-15,0 0 1 16,0 1-1-16,2 1-1 0,-2 0 2 15,2 0 0-15,0 0 1 16,0 1-1-16,0-1-2 16,0 1 2-16,0-2-2 0,2 0 1 15,-2 2-2-15,0-3 3 16,4 1-1-16,-6 1 0 16,2 1 1-16,2-1 0 15,0 1 0-15,-2-2-1 0,2 3 1 16,0-4 0-16,2 3-1 0,-4-1 0 15,4 0-1-15,-6-1 0 16,4 0 1-16,0-1-1 16,-2 0 0-16,2 0 1 15,-2 0-1-15,2 0 0 16,2 0 1 0,0 0 0-16,-4 0 1 0,1 0-2 15,3 0 1-15,-2-1 0 16,-2 1 1-16,2 0-1 15,0 0 1-15,0 0-1 16,0 0 0-16,2 0 1 16,-2 0 0-16,0 1 0 15,0 0 0-15,0 2 0 0,2 2 1 0,0 0-2 16,0 0 2-16,0 0-2 16,0 2 1-16,0-2-1 15,0 1 1-15,0-2 0 16,0 0-1-16,0 0 0 15,0-2 0-15,0 1 0 0,0-1-1 16,0 0 2 0,2 0-2-1,-2-1 1-15,0 1 0 0,0 1 0 16,0-1 1-16,0 0-2 16,0 2 0-16,0 1 3 15,2-1-3-15,-2 0 2 16,2 1-1-16,-2 0 0 0,0 0 1 15,2-2-2 1,-2 0 1-16,0 1 1 0,0 1-2 16,0-1 1-16,0 0-1 15,0 0 1-15,0-2 0 16,0 1 0-16,0-1 0 16,0 0 1-16,0 1-1 0,0-2 0 15,2 1 1-15,-2 0-1 16,2 1 0-16,0 0 0 15,0-1 0-15,0 2 1 0,0-3-1 16,0 4 0-16,1-2 0 16,-3-2 1-16,0 2-2 15,4-1 1-15,-4 0-1 16,0 0 1-16,0-1 0 0,2 2 0 16,-2-1 1-16,2 1 0 15,0-1-1-15,2 1 0 16,-2 1 0-16,2-1 0 0,2 3 0 15,-6-3 0-15,4 1 0 16,0 1 0-16,0 0 1 16,0 0-1-16,2-1 0 0,2 3-1 15,-6-2 2-15,4 0-1 16,-2 1 1-16,2 1-1 16,2-2-1-1,-6 1 2-15,2-1-2 16,0 0 2-16,0-2-2 15,0 1 2-15,0-1-1 0,0 0-1 16,2-2 2-16,-2 2-2 16,0-1 1-16,4 1-1 15,-4 1 3-15,2-1-2 16,1 4 0-16,-1-2 0 0,2 2 1 16,0 1-1-1,0 0 0-15,0-1 0 0,-2 1 0 16,2 0 0-1,-2 0 1-15,4 0-3 0,-6 0 3 16,2-1-1-16,-2 1 0 16,0-1-1-16,0 1 0 0,0-1 2 15,-4 0-3 1,2 1 1-16,-2-2 1 0,0 2 0 16,2-1-1-16,-2 1 2 0,0-2-2 15,-2 3 2-15,2-2-2 0,0 0 0 16,-2 2 1-16,-2-3-1 15,-2 2-1-15,2-1 3 16,-2 1-2-16,2-1 1 16,-2-1-1-16,2 2 2 15,0-3-2 1,0 2 1-16,0-1 0 16,2 0 1-16,-2 0 0 0,4-2-2 15,-4 4 2-15,4-3 0 16,0 1-1-16,0 0 1 15,-4 2-1-15,4-3 1 0,0 4-1 16,0-3 0-16,0 3 1 16,0-2-1-16,4-1 1 0,-4 4-1 15,4-3 0-15,-2 1 1 16,2 1-1-16,-2 0 0 16,0-1 0-16,0 1 0 15,0 1 2-15,-2 0-3 16,0 2 1-16,0 0 0 0,-2 2 0 15,0 1-1 1,-2 2 2-16,2-2-2 16,-2 0 1-16,4 2 1 15,-4-2-1-15,4-2 1 0,-4 0-1 16,4-1 0 0,0-1 1-16,0 0-1 0,4 2 1 15,0-1-1-15,-2 1 2 16,4 0-2-16,0 0 1 0,2-1 11 15,-4 2 1 1,2-1-5-16,-2 2-6 0,0 0 0 0,0 3-3 16,0 0 2-16,2-3-1 15,-2 2 1-15,0-5 0 16,2-1-1-16,0-3 9 16,0 0 5-16,-2-4-3 15,2 0-2-15,-2-2-4 0,0 2-3 16,-3-3-2-1,3 2 1-15,-2-2-1 16,0 2 1-16,0-1-1 16,0-2 1-16,2 3-1 15,-2-1 0-15,2 0 1 16,0 0-2-16,0-2 1 0,2 4 0 16,-2-3 1-16,2 2-1 15,0-1-1-15,2 5 2 0,-4-3-1 16,2 3 1-16,0 1-1 15,0 2 0-15,0 0 1 16,-2 2-2-16,0 0 0 16,0 2 1-16,4 0 0 0,-4 0-1 15,-2-1 1-15,2-3 0 16,2-2 0 0,-2-3 0-16,2-4-1 0,0-1-4 15,0-1-3-15,1-4 5 16,3-2 6-16,-2 1-3 15,0-1-1-15,4 1 1 16,-4 0 2-16,2 0-2 16,0-1 0-16,0-1 1 15,2-3 0-15,-2-2-2 16,2-2-2-16,2-3 3 0,1-2-1 0,-3-3 2 16,2-4-3-16,0 0 1 15,-2-3 2-15,2 1-2 16,-4 1 1-16,2 3 0 15,-4 3 0-15,0 1 1 0,0 4-1 16,-2 0 1-16,0 2-1 16,4 1 1-1,-4-2-2-15,1-1 2 16,5-1-1-16,-4-1-1 16,2 0 1-16,2 0 0 15,-2-1 0-15,0 2 1 0,-2 4-1 16,-2 1-1-16,0 1 1 15,0 0 1-15,0 2-2 16,-2-3 0-16,0 1 0 0,0-4 1 16,0 0 0-16,2-6-1 15,-2-2 1-15,4-3 0 16,-4-2-1-16,2 0 2 0,1 0-1 16,-1-2 0-16,0 3 0 15,0 3 2-15,2 0-2 16,-4 2 0-16,2 0 0 0,-2 1-1 31,0-1 2-31,0 3-2 16,0-2 2-16,0 3-1 15,-2-1 0-15,2 0 0 0,-2-1 0 16,2 2 0-16,-2 0-1 16,0-1 1-16,0-2 0 15,0 1-1-15,-2 0 0 0,2 0 2 16,-2 0-1-16,4 0 0 15,-4 0 0-15,0 3 0 0,2 1 1 16,-2-1-1-16,2-1-1 16,-2 1 2-16,0-3-2 15,0-2 1-15,-2-1-1 16,-4-4 0-16,0-3 1 0,-4-2-1 16,0 1 1-1,0-3-1-15,-2 3 1 0,0 0 0 16,0 5 0-1,3 3 0-15,-1 1-1 0,2 3 2 16,-2 0-2-16,0 0 1 16,0-2 0-16,-4-3 0 0,2-2 1 15,-4-4-2 1,0 1 1-16,-2-3 1 0,-1 0-1 16,1 1-1-1,2 3 2-15,-4 1-2 0,4 5 2 0,0 4-1 16,2 2 0-16,0 3 0 15,2 4 1-15,-2 0-1 0,1 2 0 16,-1-2 0-16,-2 0 0 16,-4-3 0-16,0-1 1 31,0-1-4-31,-2 0 5 0,0-2-2 16,1 1 0-16,-1 1 0 15,2 1 0-15,-2 3-1 16,4 4-3-16,0 0-5 0,0 3 1 15,1 1 4-15,1 0 2 16,-2 1 1-16,0 0 0 16,4 1 1-16,-4-1-1 15,4-1 1-15,-4 2-1 0,2-2-1 16,3 2 1-16,-3-2 1 16,2 2-1-16,0 1 0 0,2 0 1 15,-4 0-1-15,2 3 1 16,-2 1-1-16,-2-1 1 15,4 1 0-15,-3 1-1 16,5-1 0-16,-6 0 1 0,2-2 1 16,4 2-3-16,0-4 1 15,0 2 2-15,4-1 0 0,-4 1-2 16,4-2 1-16,2 3 1 16,-4-2 0-16,2 3-1 15,3 0-1-15,-1-2 2 16,-4 2 0-1,4-1-2-15,0-1 2 16,2 1-1-16,-2-1-1 0,2 0 2 16,0 0-1-16,0-1 0 15,0-1 0-15,2 2 1 16,0-1-1-16,2 0 1 16,-4-1 0-16,2 3 0 15,0-1 0-15,2 1-1 0,-2-2 0 16,2 3 0-1,-2-2 1-15,0 2 0 0,2-2 0 16,0 2-1-16,0 0 1 16,-2 0-1-16,2-1 0 15,0-1 1-15,0 2-1 16,0 1 0-16,0-1 0 0,0-3 0 16,0 3-1-1,0 1 2-15,0 0 0 0,2 0-1 16,0 3 1-16,2 1 0 15,4 2-1-15,-4 3 1 0,4-1-1 16,6 4 1-16,-2 0 2 16,6 0-2-16,-1 1 1 15,5-2 4-15,0 3 15 16,-2-5 3-16,2 0-9 16,-8-4-5-16,-2-7-11 15,-10-5 3-15,-2-13-19 0,0-7-124 16,4-8-159-16,4-9-819 0</inkml:trace>
  <inkml:trace contextRef="#ctx0" brushRef="#br1" timeOffset="17034.89">11072 5617 333 0,'0'0'135'0,"0"0"-27"0,0 0-38 15,0 0 3-15,0 0-21 16,0 0-12-16,0 0-3 15,14-26 2-15,-14 26-3 0,2 0 0 16,-2 2-5-16,0 2-9 16,0 0-1-16,0 1 6 15,0-1 7-15,-2-2-10 0,0-2-15 16,-2 0 4-16,2-3 7 16,-2-3 4-16,2 2-4 15,-2-1-5-15,4 2-5 0,-6-1-6 16,2 0-3-16,0 0 1 15,-4-1-1-15,4-2 2 16,-6 0-1 0,2-2 4-16,0-2 3 0,-2-1 7 15,3 1-2-15,3 0-2 16,-4 0 0-16,0 1-1 16,4 0 0-16,0 1-4 0,-2 0 3 15,2 0-2 1,-2 2-5-16,4-1-1 15,-2 0-1-15,0 3 1 0,2 0-1 16,0 0 0-16,0 0 0 16,2 1-1-16,-4 0 2 15,4 1-1-15,0-1-1 16,-4-2 0-16,2 0 0 0,0 0 0 16,-2-3 1-16,2-1 0 15,0-1-2-15,-2-2 2 16,2 0-2-16,-2 0 1 0,0 2 1 15,0 2-1 1,2 0 0-16,0 5 0 0,-2-1 0 16,2 2 0-16,0 1 1 15,0 0-1-15,2-1 0 16,-4 1 0-16,-2-2 0 16,2 0 0-16,0-2 0 0,0-1 0 15,0-1 0 1,1 0 0-16,-5 0 0 0,4-1 0 15,0 4 1-15,0 0-1 0,2 1 0 0,-2 0 0 16,-6 1 1-16,6 0-1 16,0-1 0-16,0 0 0 15,-4 2-1-15,2-3 2 16,0 1-1-16,0-1-1 16,2 1 2-16,-4 0-2 0,4 2 3 31,-2-1-3-31,0 3 2 0,0-2-1 15,0 2 0-15,0 0 0 16,0 0 0-16,2 0-1 16,-6 0-1-16,6 2-1 15,-3 1 2-15,-1 0-1 0,2 0 0 16,-2 2 0-16,0-1 2 16,0 1-2-16,-2 1 2 0,2 0 0 15,-2 0-1-15,-2-2 1 16,-2-1-1-16,-2-1 0 15,-2 0 0-15,-1-2 1 16,1 0-1-16,-6 0-1 0,0 0-4 16,2 0-5-16,2 0 3 15,2 0-3 1,1 3 3-16,5-2 2 16,-4 3 3-16,6 0 2 15,-2-3 1-15,2 3 0 16,-2-2-1-16,2 0 1 0,2 0 0 15,-4-2 1-15,2 2-2 16,-2 1 1-16,0-1 0 16,3 0 1-16,-3 1-2 0,2-1 1 15,-2 2 0-15,4 0 1 16,-2-2-2-16,2 2 1 0,0 0 1 16,2-2-1-16,-2 1 0 15,0 0-1-15,2-1 1 16,2-2-1-16,-4 1 0 15,2 0 0 1,0 0 0-16,0-1 0 16,2 2-1-16,-4 1 2 15,6-1-2-15,-1 3 1 0,1-2 0 16,-2 1 1-16,4 0 0 16,-2 1 1-16,2 0-2 15,0-1 2-15,-4 0-1 16,4 0-1-16,-4 0 0 15,2-2-3-15,0 1-7 0,-2-3 1 16,2 2-2-16,0 0 3 16,0-1 1-16,0 2 2 0,-2-1 3 15,2 1 1 1,2 2 2-16,-4 0 0 0,4 0 0 16,0 0 0-1,-4 3 0-15,2-3 1 0,2 1-1 16,0 1 1-16,0-1-1 15,-2 1-1-15,2 0 2 16,-2-2-1-16,0 0-1 16,2 2 2-16,-2-3-1 0,0 0 0 15,0 0-1 1,0-1 1-16,0 1 0 0,2-2 1 16,-4 2-1-16,0 1-2 0,2 0 3 15,-2-1-1 1,2 2 0-16,-2 0 0 0,0-1 0 15,2 1-1-15,-2-1 1 16,0 0-2-16,0 3 2 16,2-1-2-16,-2 0 2 15,2 0 0-15,0 1-1 0,-2-2 2 16,4 3-2 0,-4-2 1-16,0 1-1 0,0 0 0 15,0 0 2-15,2-1-1 16,-2 4 1-16,2-1-2 15,0 0 1-15,2 1 0 16,-4 2 1-16,1-2 0 0,-1 2-2 16,0-1 1-1,0 0 0-15,0 2 0 0,2-3 0 16,-2 1 0-16,-2 1 0 16,2-2-1-16,0 3 2 15,4-1-1-15,-4 2 1 16,4-1-1-16,-2 3 0 0,2 0 0 15,0 1 0-15,-2 1 1 16,2-1-1-16,-2 2 0 16,0-3 1-16,-2-2-2 15,0 2 2-15,2-3-1 16,-2-2-1-16,2 1 1 0,-2-3 0 16,2 1 1-16,0 1-2 15,2-2 2-15,0 4-1 0,-2 0 1 16,2-1-1-1,0-1 0-15,0 1 1 0,0 0-1 16,0-1 1-16,-4 2-2 16,4-2 2-16,0 2-1 15,0 0 1-15,0 0 0 16,0-1-1-16,0 3 0 0,0-3 0 16,0 1 2-16,0 0-1 0,4 1 1 15,-4 2 1-15,2-1 1 16,2 2 0-16,-2 0-1 15,2-2 1-15,-2 2-2 16,0 2 0-16,0 0 1 16,2-1-2-1,0 1 1-15,-2-1-1 0,0 0 2 16,2-1-2-16,-2 2 0 16,2-1 1-16,-2 3 1 15,4-2 1-15,-2 2-1 16,0-1 0-16,0 1 1 15,-2 1 0-15,2 0-1 0,0-2 2 16,0 2-2-16,-1-2-1 0,1 0 0 16,-2-2-2-16,0 1 0 15,0-2 0-15,2 0 2 16,0 1-1-16,4 0 0 16,-4 0 0-16,2-1 2 15,2 1 2-15,0-1 3 0,0 1 0 16,0 0-2-1,2 0 0-15,-2 0-2 16,2 2-2-16,-2-1 1 16,2 0-1-16,-2-1-1 15,0 0 1-15,0 2 1 16,0-5-3-16,-3 1 1 0,3-1 1 16,-4-1-2-16,2-2 0 15,0 1 0-15,0-2 1 16,-2-1-1-16,2-1 0 0,0 1 0 15,0 2 1-15,2-4-1 16,-2 5 1-16,0-1-1 16,2 1 1-16,2-1 0 0,-4-1-2 15,2 1 2-15,0-3 0 16,2 0 2-16,-2-5 0 16,3 3 0-16,-5-5 3 15,2 0 0-15,4 1-1 0,-4 0 0 16,2 3-2-16,2 1-1 0,-4 1 1 15,6 3-2-15,-4 0 0 16,0 2-1-16,2 2 1 16,2-1-1-16,0 0 0 15,-1 2 0-15,3-1 0 16,2 1 3 0,0-2 1-16,0 0 2 15,2-3-2-15,2 0 1 0,-6 0 0 16,3-5 0-16,1 0 0 15,0 0-1-15,0-4-1 16,0-1 0-16,-2 2 0 16,0-1 3-16,0 1-2 15,1-1-2-15,-3 4-1 0,0-2 1 16,0-3-2 0,-2 2 1-16,2-2 0 0,-6-2 0 15,6 0 0-15,-8-4 0 16,4 0 0-16,-1-3 2 15,1 1-1-15,0 2 2 16,-2 3 1-16,2-2-1 0,-2 3-1 16,0 0 0-16,0 0-2 15,0 3 0-15,-2 0 0 16,4-1-1-16,-4 2-1 0,2 0 2 16,0-4-1-16,-1 1 0 0,5-1 0 15,-6 0-1-15,6 0 2 16,-6 0 0-16,0-1 2 15,6 1 1-15,-8-2-2 16,4 1 0-16,0 1-2 16,0 0 1-1,0 0-1-15,2-1 1 0,-2 0-1 16,3-2-1-16,-3 1 1 16,2-1 0-16,0-1 2 15,2 0 1-15,-4 2 1 16,0-1-2-16,2 1 2 15,-2-1-3-15,0 2-1 0,-2 0 2 16,2-2-3-16,-2 2 1 0,2-3-1 16,-2 3 2-16,3-3-3 15,-5 0 4-15,2 0-3 16,0 0 0-16,0-2 0 16,-2 1 0-16,2 1 2 0,0-2-2 15,-4-2 2-15,2 2-2 16,0-3 0-1,-2 0-1-15,2-2 0 16,-6-1 0-16,0-3 0 16,0 1 1-16,4-4-1 15,-8 0 0-15,0-2 1 16,0 1 0-16,-2-2 1 0,2 0-1 16,0 0 1-16,0 0 1 15,0 2-2-15,2 0 2 0,-2-1-2 16,2-1 2-16,0 1-1 15,-2-2 0-15,0-2 0 16,0-1-1-16,-4-3 0 0,0 1-1 16,-2-1 2-16,-1-1-1 15,1 2 1-15,-2 3 1 16,0-1-1-16,2 1 0 0,0 3 0 16,0 1 1-16,4 2-1 15,-6-1 0-15,4 3 1 16,2-3-2-16,-2-2 1 0,2 2 1 15,2-4-1-15,0 2 1 16,0-1-1-16,-2-1 0 16,2 4 1-1,2-1-1-15,0 1 0 16,-2 1 1-16,2 2-1 16,0 0 0-16,-1-2 0 15,-1 3 0-15,0-3-1 0,2 2 1 0,-2-3 0 16,2 0 1-16,-2-2-2 15,2 1 2-15,-2-3-2 16,0 2 1-16,0-1 0 16,0 0-1-16,0 1 1 15,2-1 0-15,-2 3-1 0,0 0 1 16,4 0 1-16,-4 1-1 16,4 2 0-16,0-1-1 15,0 1 1-15,0-1 0 16,0 3 0-1,0-1 0-15,0 0 1 16,0 1-1-16,0 1 0 0,4 0 0 16,-4 2 1-16,4 1-1 15,0 1 1-15,0 1 1 16,2-1 0-16,2 2-1 16,-4 0 0-16,2 1 0 15,2 0-2-15,0 0 2 0,-3 0-1 16,5 1 1-16,0 3 0 0,0-1 0 15,0 3 0 1,4 0-2-16,-4 0 1 16,2 1 0-16,0 2 0 15,-2-2 0-15,0-1 0 16,-4 0-1-16,4 0 1 0,-2-4-1 0,0-1 0 16,1 0 1-16,1-2 0 0,0-2-2 15,4 2 4-15,-6 0-2 16,6 0 1-16,-6 2-1 15,2 0-2-15,-2-1 4 16,-2-2-2-16,0 0-1 16,0 0-2-1,-4-4 1-15,-2-2-1 16,0-1 1-16,-2-2 0 0,-2-3 0 16,-6-2 0-16,-2-3-1 15,-2 0 1-15,-4-4 1 16,-2-1 0-16,2 0 1 15,-7-3 0-15,-1-2 1 0,0 1 0 16,0-1-1-16,0 0 3 0,0-2-3 16,-1 4 0-16,1-1 1 31,2 1-18-31,0-4-17 0,2 3-27 16,4 0-42-16,7 4-57 0,5 2-266 15</inkml:trace>
  <inkml:trace contextRef="#ctx0" brushRef="#br1" timeOffset="21222.52">14073 4495 496 0,'0'0'123'0,"0"0"-24"15,0 0-36-15,0 0-15 16,0 0-17-16,0 0 16 16,0 0 18-16,36 4-6 0,-28-3-11 15,0 4-5-15,6-1-8 0,-2 3-6 16,4 1-6-16,-2 0 1 15,2 2-2-15,3 1 2 16,-5-1-1-16,2 1-5 16,0-1-6-16,0 0-5 15,0 2-3 1,-2-5 0-16,2 2 0 0,-6 0-1 16,6-1 0-16,-8-1-2 15,5 2 1-15,-1 1 0 16,-2-1-1-16,2 3 0 15,-2-1 0-15,2 3-1 0,-2-1 1 16,2 1 0 0,-2 1 0-16,2 2-1 0,2-1 2 15,-2 1 2-15,3-2 2 16,-1 0-2-16,0 2-2 0,0-1 0 16,0 0-1-1,-2-2-1-15,-2 1-1 0,0 0 2 16,-4-3-1-1,4 0-1-15,-8 0 1 0,2-2 0 16,-2 1 0-16,0 2 0 16,0-3-1-16,-2 3 1 0,2-2-1 15,-2 2 2-15,2-3-1 16,0 3 0-16,-2-3 0 16,4-1 0-16,-4 0 1 15,0-3-2-15,0 1 0 16,-6-2 0-16,2-2-1 0,-4 0-2 15,0-3 0-15,-10-3 2 16,0-5 4-16,-4-4 3 0,-2 1-1 16,-3-3-1-16,-3 2-1 15,0 2-3-15,2 4 3 16,2 3-1-16,2 3-1 16,5 0 3-16,3 5-3 0,0 3 2 15,2-2 0-15,2 1-2 16,0-4 0-1,0 1 0-15,-2-4 0 0,0 0-1 16,2 0 0-16,1-2 2 16,-3 0-1-16,-2 2 0 15,4-1 0-15,0 1 0 16,0 0 1-16,4 3 0 16,-6 2 0-16,6 1-1 0,0-1 1 15,0 3-2-15,2-3 1 16,0 1-1-16,0-2 0 0,2 0 1 15,0 1 0-15,0 0 1 16,2 0-1-16,2 3 2 16,0 0 0-16,0 1-2 0,-2 4 2 15,4-1 0-15,2 0-2 16,-2 1 1-16,0-1 0 16,4 0-1-1,-2 1 1-15,-4-3-1 16,2 0 0-16,2 0 1 15,0-2 0-15,0 2-1 16,4 0 2-16,-4 3 2 16,2 0 0-16,0-1 0 0,2 1 1 15,0 2 1-15,-2-1 3 16,0 0-2-16,-2 2-3 0,4-2-1 16,-6 0-3-16,0 0 2 15,2 2-2-15,-2 1 0 16,2-1 1-16,0 2-2 0,4 0 2 15,-6 2 0-15,4-1-1 16,-2 0 1-16,2 0-1 16,1 2 2-1,-3-3-3-15,2 2 2 0,0-4-1 16,-2 3 1 0,2-1-1-16,0 2 1 0,0-2-1 15,0 3 1-15,2-2 0 16,0 1 0-16,-2 0 1 15,0 2-1-15,4-2 1 16,-6-1-1-16,0 0-1 0,0 0 0 16,0 0 0-1,2-1 0-15,-2 0-1 0,-4-1 2 16,4-1-2-16,-2-1 2 16,0 2-2-16,0-3 1 15,2 0 1-15,-2 0-1 0,0 0 0 16,0 2-1-16,0-3 1 15,-2 2 0-15,4-1-1 16,-4-1 1-16,0 0-1 16,2 1 0-16,-2-2 0 0,2 1 1 15,0-2 0-15,0 2 0 0,-1-1 0 16,3 0 0-16,-2 0 0 16,0-1 0-16,2 1 0 15,0 0 0-15,0 2-1 16,0-3 2-16,0 2-1 0,0 3 1 31,0-3-1-31,6 0-1 16,-8 0 2-16,2 0-2 0,0-2 2 15,0-2-1-15,0 1 0 16,0-1-1-16,-4 1 0 16,0-1 1-16,0 0-1 15,-4 1 1-15,0 3-1 16,0-2 0-16,0 3 1 0,-2 0 0 15,-2 2 0-15,2-2-1 0,-2 1 1 16,0-1 0-16,0-1 0 16,0-2-1-16,1-1 0 15,-3 1 0-15,2-2 1 16,-2-1 0-16,0 1-1 16,0-4 1-16,0 0-2 15,-4 0 2-15,2-3-1 16,-2-1-1-16,-2-1-1 15,0 0-4-15,-1-3-3 0,-1 0 3 16,0-4 1 0,-2 1 0-16,2-3 0 0,0 0 2 15,2-1 2-15,-2 0 2 16,3-1-1-16,-1 2 0 16,2 2 1-16,-2 2-2 15,4 0 0-15,-4 2-2 0,2 1-1 16,2-1 2-16,2 3 2 15,-2 0 1-15,2 0-1 16,2 0 1-16,1 0-1 16,-1 0 1-16,2 0 1 0,-6 0-1 15,4 0 0-15,-2 3 1 16,-2-1-1-16,2 2 0 16,-2-3 0-16,0 2 0 0,2-3 0 15,0-3-1-15,-2-3 0 16,2-4 2-16,2-2-4 15,1-3 3-15,-5-1 0 0,4-5-2 16,-2 1 2-16,0-2 1 16,-2 0 0-16,0-3 1 15,0 1-1 1,-4-1-1-16,2-2 0 16,-4-2 0-16,1-1 0 15,-1-2-1-15,-2-4 3 0,0-3-2 16,0-2 0-16,2-2 0 15,0 1 1-15,2 2-1 16,1 5 1-16,-1 4 1 16,4 6-3-16,4 5 2 0,-2 2-3 15,2 2 2-15,4 4 0 16,-4 2 1-16,4-2-1 0,-2 5 0 16,2-2 1-16,0 2-1 15,0 0 0-15,-4-1-1 16,4 4 1-16,-2-3 0 15,2 2-2-15,4 1-1 0,-4 0-2 16,4 0 2-16,0 0 2 0,0 0 1 16,0-2 1-16,0 0-2 15,0-2 2-15,-4-1-3 16,4-1 2-16,-4 0-1 16,2 1 1-16,0-2-1 15,-2 3 0 1,2-1-2-16,-2 0 0 15,2 0 0-15,0 2 0 0,-2-4 2 16,2 4 0-16,1-3 0 16,-1 0 1-16,-2 1-1 15,2-3 1-15,0 3 0 16,0-4 0-16,0 2 0 0,0-2-1 16,0-1 2-16,2-1-2 0,0 1 1 15,-6-2 0-15,4 0-1 16,0-1 1-16,0 0 0 15,-2-2 0-15,2 3-1 16,0-3-2-16,-2 2-6 16,2-1-3-16,2 2 0 0,0-1 3 31,-4 1 5-31,4-1 1 0,0 1 3 16,0-1-1-16,0 2 1 15,-4-2-1-15,2 2 0 16,2-1 0-16,0 0 0 15,0-1 0-15,0-1 1 16,0 0 0-16,0-2 0 0,0-1 0 16,0 0-2-16,0 0-10 15,0 0-2-15,2 2 4 16,2 1 6-16,0-2 3 16,-2 2 2-16,2 1-1 15,0-1 0-15,2 3 0 16,-2-2 0-16,2 2 1 0,-4 1-2 15,4 4 2-15,-2-1 0 16,2-1-1-16,1 4 1 0,-3-2 0 16,2 2-2-1,0-1 2-15,0 1 0 0,2-1-1 16,-6-1 1 0,4 0-1-16,-2 1 2 0,2-2-1 15,-2-1-1-15,0 2-1 0,0-1 2 16,0-1-1-16,0 3 0 15,0 2 1-15,2 0 0 16,-2-2 0-16,2 3 0 0,0-3 0 16,-2 1-1-16,2 0 0 15,0-1 0-15,0 0 1 16,0 0 0-16,2 0 2 16,0 1 4-16,1 1 4 0,3-1-3 15,0-2 0-15,6 1 4 16,-6-2 4-16,6-1-4 0,0 1 2 15,0-2-1-15,0-1-3 16,1 0-4-16,-3 1-3 16,0-2 0-16,0 1-1 15,0 0-1 1,2-2 0-16,-4-1-1 16,2 2 1-16,2 1 0 0,-5 0-1 15,7 0 1-15,-2 5 0 16,0-1 1-16,2 2-1 15,2 1 2-15,-4 2 0 16,0 1 1-16,1 0-1 16,-1 4 0-16,-4 1-1 0,2 9 0 15,-2 3-2-15,0 7 1 0,-2 5-2 16,2 2-1-16,-2 3 1 16,0-5 1-16,-3-1-1 15,1-6 2-15,0-4-2 16,-2-7 2-16,-2-4-3 15,2-3-9 1,2-5-67-16,4-2-101 16,6 3-214-16</inkml:trace>
  <inkml:trace contextRef="#ctx0" brushRef="#br1" timeOffset="34527.11">15251 10878 232 0,'0'0'117'15,"0"0"-9"-15,14 33-20 16,-14-21-14-16,2 0-4 15,-2-3 3-15,2 0-7 16,2-4 31-16,-4 2-2 0,0-1-19 16,0-2-21-16,0 1-19 0,0-3-10 15,0-2-10-15,0-5-11 16,0-5-6-16,0-6 3 16,4-5 0-16,-2-3 4 15,2-1-3-15,-4-3-3 0,2 2 1 16,-2 2 0-16,-2 2-2 15,-4 2 2 1,2-1 0-16,4-1-1 16,-6 1 2-16,6-2-3 15,6-6 1-15,-2 0 1 16,4-2 0-16,2-2-1 16,0-2 0-16,0-3 1 0,0 1 0 15,-2-5 0-15,2 0-1 16,2-1 1-16,-6 1 1 15,2 2-2-15,3 0 3 16,-5 3-1-16,0 3-2 16,2 2 1-16,2 1 0 15,-2 5-1-15,0 2 1 0,4 2-1 16,-2 6 1-16,4-1-1 0,-4 4 1 16,6 2 2-16,-4 0-3 15,2-1 1-15,-3 0-1 16,5-2 0-16,-4-3-1 15,2-3 1-15,0-2 0 16,0-1 0 0,0-1 1-16,0 3-1 0,-2 0 0 15,2 3-1-15,-4 1 2 16,3 1-1-16,-3 4 2 16,0 0-2-16,2 1 1 15,2-1-1-15,0-2 0 0,0-1 0 16,2-1 0-16,2-1 0 15,-4-1-1-15,4 2 2 0,1-1-1 16,-3 1 1-16,4 3 0 16,2 0 0-16,2 2-1 15,2-1 1-15,-1 2-2 16,3 1 2-16,2 2-2 16,0 2 3-16,2 0-2 0,-3 2 1 15,7 2-1-15,-6 1-1 0,2 0 2 16,0 0-1-16,3 0 0 15,-5-3 0-15,6 2 0 16,0-3-2-16,3 0 2 16,5-1 0-16,-4 0-1 0,5-2 2 15,3 3-3-15,-6 0 4 16,2 4-2 0,-5 0-1-16,-1 1 3 15,-2 8-1-15,-2 2 0 16,-1 2-1-16,-3 5 1 15,2 1-1-15,0 3-1 16,3 2 0-16,-5-2 1 0,2 0-1 16,0 0-2-16,2-3 2 15,1-1 1-15,-5-3 0 16,0 1 2-16,-2 0-1 16,-2 0 2-16,-7-1-2 0,-5 2-1 15,-2-1-2-15,-6 1 0 16,-4-3 0-16,-2 4 1 15,0-3 0-15,-6 3 0 16,-4 2-1-16,-4 0 1 16,0 1 0-16,-3 0 1 0,-5 1-2 15,0 0 1-15,-2-1-1 16,0 2 4-16,-4-2-4 0,3 0 2 16,-3 4 0-16,-4-2-1 15,0 3 1-15,0-1-1 16,-7 1 1-16,1 0 0 15,0-1 1-15,-1 2-1 0,-1 0 1 16,2 2 1-16,-2 1-2 16,5 0 0-1,3 1 0-15,-2-5 2 16,4 0-2-16,2-5 0 16,3-4-1-16,1-2-2 0,-2-1 3 15,0-1 0-15,-4 1 1 0,0-2-2 16,-1 4 2-16,-1-2-1 15,0 0 0-15,-4-3-1 16,3 0 0-16,1 0 1 16,0-4 0-16,0 2-1 15,1-2 1-15,3 2 0 16,0-1 2-16,2 1-2 0,0 4 1 16,2 0 1-16,1 2-1 15,5 0 0-15,-6 4 0 16,2 1-1-1,-2 1 1-15,2 1 0 16,-2 2-1-16,3-1 0 16,-1 1 1-16,0 1 0 0,2 1 0 15,0-2-1-15,4 1 1 16,-2-3 1-16,3-1 6 16,1-2-1-16,-2-3-4 15,2-1-2-15,-2-1 0 0,2-3-2 16,-6 1 1-16,2-3-1 15,-6-1 3-15,1-1-4 0,-1-5 3 16,0 1-2-16,-8-2 0 16,6-1 2-16,3 0 0 15,-3-2 0-15,4-2-2 16,2-1 2-16,0-3-1 0,8-1-1 16,-4-5-1-16,6 0 2 0,6-5 0 15,-4-1 0-15,6-3 1 16,0-3 0-16,2 0 0 15,0-1 0-15,0 1 1 16,0 1-1-16,2-1-1 16,0-1 4-1,6-3-5-15,-4-4-53 16,6 5-74-16,6 9-152 0,6 11-564 16</inkml:trace>
  <inkml:trace contextRef="#ctx0" brushRef="#br1" timeOffset="37353.04">8674 10935 271 0,'0'0'175'0,"0"0"-12"0,0 0-47 16,6 33-19-16,2-24-39 0,-8-1 3 15,4-2 1-15,-2-1-14 16,2-1-6-16,-2-4-8 16,0 0-15-16,0-1-23 15,-2-7-1-15,2-3 5 16,-2-6 2 0,0-2-3-16,0-6-1 0,0-6 2 15,0-3-3-15,0-4 0 16,-2-3 3-16,2 0 1 15,0-2 2-15,2 1-4 16,2 2 1-16,0 0 1 16,2 3 1-16,-2 4-1 15,2 4 0-15,4 4 0 0,-2 2 1 0,-2 4 0 16,4 2 1-16,0-2-1 16,0 0-1-16,2-1-2 15,-4-2-1-15,2-4 1 16,-3 0 2-16,3 1-2 15,-2-1 2-15,4 2 0 0,-2 1-1 32,2 2 2-32,0-2-1 0,2 1 0 15,0 1 0-15,2-1 0 16,-2-1 0-16,2 0-2 0,1 2 2 16,1-3-1-1,0-1 1-15,2 1-2 0,-2-1 1 16,0 1 0-1,2 0 0-15,-2-2 0 0,1 4 1 16,-1 1-1-16,0-1 0 16,0 3 0-16,2 0 0 0,-2 0 0 15,0 0 1-15,2 0-2 0,1 1 2 16,1-1-1-16,4 3 0 16,0-1 1-16,0 2-1 15,0 2 1-15,3-1 0 16,-3 5 1-16,0 1-1 0,4 0-1 31,-4 0 2-31,1 1-2 0,3 0 0 16,2 0 0-16,-2 0 1 15,2 2-1-15,1-1 1 16,-5 2-1-16,0 1 1 16,2 2-1-16,0 1 2 15,-3 0 0-15,5 5 1 0,0 0-1 16,2 4 1-16,-5 1 2 0,3 2 0 15,-2 0 3-15,0 4 5 16,4 0 6-16,-5 3 5 16,5-1 2-16,2 3-2 15,0-1 6-15,1-2-3 0,1 1 0 16,0-1-6-16,6-1-3 16,-7 1-8-1,3 0-7-15,0-3 0 0,1 0-1 16,-7-1-1-1,0 0 0-15,-4 0 0 16,-4-5 0-16,-3 3-1 16,-1 0 0-16,-2-3-1 0,-6 0 2 0,-2-1-2 15,-2-1-1-15,-6-3 0 16,-2 1-2-16,-2-3-1 16,0 1-3-16,-6 1-2 15,0 0-1-15,-2 0 1 16,0 2 3-16,-2 1 3 0,2 1 0 15,-2 4 0-15,0-2 2 16,0 1 2-16,-3 2 0 16,5 0 0-16,-8 0-1 15,2-1 0-15,-2 2 2 16,0 0-2-16,-2 0 0 0,-2 1 1 16,-2-2 0-1,-1 1-1-15,-3-1 1 0,0 0-1 16,0-2 1-1,-2-1 0-15,2 2-1 0,3 0 0 16,-3-2 2-16,4 3 0 16,-4-3-1-16,0 4-1 0,0-2 1 15,-3-1 0 1,-3 1 0-16,0-1 0 0,0 0 0 16,3-1-2-1,-5-2 2-15,0-1-2 0,2-2 2 16,-2-2-1-16,-1 1 0 15,1-2 1-15,-2 0 0 0,4 0 0 16,-3 1-2 0,1-1 4-16,2 1-1 0,0-1-1 15,-3 0 2-15,3 1-2 16,0-1 0-16,2 1 0 16,0-2 0-16,-1 3 0 15,5-3-1-15,-2 2 2 0,2-1-1 16,0 3-1-1,5 1 3-15,-1 2 0 0,2 2 1 16,0 3-1-16,4 2 1 16,0 1-1-16,2 0-1 15,4 3 3-15,2-2 2 16,-4 3 2-16,6-1-1 0,-1 0-3 16,-1 1-2-16,-2 0 0 15,2 0-2-15,0 0 1 16,-4 0-1-16,2 1 0 15,-2-1 1-15,2 3-1 16,2-1 2-16,-6-1-2 0,6 3 1 16,-6-1-1-16,2-1 0 0,1-2 0 15,-1 2-1-15,-2 0 1 16,0-2-2-16,0-1 2 16,-2 1 0-16,2-3-1 15,-2 0 0-15,0 0 0 16,0-1-1-16,1-3 3 0,-3 1-3 15,0-2 2-15,0-2-1 0,-2-1 0 16,0-2 0-16,2 1 0 16,-4-2 1-16,-1-3 0 15,-1 1 0-15,2-3-1 16,2-1-1-16,2 0 1 16,-6-1 0-16,6-6-2 0,1-1 3 15,-1-3 1 1,0-5-3-1,6-5 1-15,-6-3-26 0,10-6-28 0,-2-5-31 16,8 2-108-16,6 4-202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0:21.5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1982 9017 391 0,'0'0'166'16,"0"0"-50"-16,-2 0 0 0,0-2 16 0,2 1-15 16,-4-2-10-16,0 1-19 15,-5 0-28-15,3 1-16 16,-4 1-18-16,-2 5-12 16,-2 3-8-16,-2 5-3 15,-2 3-2-15,0 2 0 0,-4 2 0 16,0 3-1-16,1 3 0 15,1 1 2-15,2 2-1 0,-4 1 0 16,4 6 5-16,6-1 26 16,-4 6 4-16,6 2-5 15,2 4 1-15,1 5-6 16,3 4 7-16,4 1 3 16,0 1-10-1,2-1-5-15,7-3 6 16,1-7 4-16,6-5-4 0,8-5-2 15,2-8 0-15,6-8-6 16,2-5-9-16,-5-6-5 16,3-2-3-16,-4-8-5 15,-6 0-8-15,0-4-95 0,-10 0-103 16,1-1-306-16</inkml:trace>
  <inkml:trace contextRef="#ctx0" brushRef="#br0" timeOffset="1869.32">1961 9985 431 0,'2'-1'134'15,"-2"1"-15"-15,2 0 6 16,-2 0-20-16,0 0-12 0,0 0-4 15,0 0-8-15,0 0-8 16,0 0-14-16,0 0-2 16,0 0-16-1,0 1-1-15,0-1-7 16,0 0-8-16,0 0-9 16,0 0-4-16,0 0-6 15,0 0-1-15,0 2-5 0,-2-2-2 16,0 0 2-16,0 2-1 15,0-2 4-15,-2 0-6 16,0 0 4-16,0 1-1 0,-4 0 0 16,2 0 0-16,2 1 0 15,-4 0 1-15,-2 2-1 0,0 0 0 16,4 1 0-16,-6-1-1 16,2 2-1-16,-4 2 2 15,2-1 0-15,0 4 0 16,1-3 0-16,1 4 1 0,-4-1-1 15,6 3 3-15,-4 0 1 16,2 4-2-16,2 2 21 0,-4 4 4 16,2 3-9-16,2 5-7 31,-2 4-5-31,2 4-2 16,-2 2-1-16,4 5 1 0,2 0 5 15,4-1 14-15,2-3-2 16,4-1 4-16,6-4 7 15,0-6-10-15,6-4-5 0,8-5 0 16,0-7-5-16,2-4-13 16,3-7 0-16,1-5-5 15,2-4-112-15,-4 0-155 16,-1-2-350-16</inkml:trace>
  <inkml:trace contextRef="#ctx0" brushRef="#br0" timeOffset="3344.92">1923 10816 852 0,'0'0'158'0,"0"0"-15"0,0 0-33 15,0 0-42-15,0 0-36 16,0 0-13-16,0 0 5 0,0 0 5 16,0 0 2-16,0 0-4 15,0 0-7-15,-4 15-11 16,4-16 0 0,0 0-2-16,0-1-5 15,0-1-1-15,-4 2 1 16,2 0 0-16,-2 1 0 15,0 0 1-15,-4 0 0 0,-2 5-1 16,-2-1 0-16,0 1 0 16,-4 3-1-16,-2 0 2 15,1 3-1-15,-1 0 4 0,-4 4-1 16,2 2 2-16,-2 2-5 16,0 3-1-16,0 2 0 0,1 0 2 15,-3 1 5 1,2 4 6-16,-2 0 4 0,4 1-1 15,-6 4-5-15,5 3-1 16,-3 1 1 0,2 3 4-16,8-2-9 15,-4 2 0-15,10-1 2 16,0-2 16-16,8-3 11 0,12-5 2 16,6-4 3-16,6-2-8 15,8-3-1-15,1-2-1 16,1-3-10-16,2-2-9 15,2 0-7-15,-9 0-4 0,5-4-2 16,2-1-51-16,-2-4-71 0,-5-1-91 16,5-3-156-1,-2-1-866-15</inkml:trace>
  <inkml:trace contextRef="#ctx0" brushRef="#br1" timeOffset="40783.58">3274 11611 384 0,'2'4'133'0,"0"1"-22"0,1-1-8 16,-1 0-40-16,2-3-12 16,2 2 14-1,2 0 31-15,-6-1 22 16,6 0-19-16,4-1-18 16,-6-1-15-16,4-1-24 15,4-6-12-15,-2-5-10 0,2-3-8 16,2-8-1-16,0-6 4 15,3-7 5-15,-5-8 8 16,2-8 2-16,-8-7-3 16,-4-2 6-16,-4-2-17 0,-8 1-7 0,-4 0-5 15,-8 5-3-15,-5 3 0 16,-3 7-43-16,-2 2-54 16,-8 7-22-16,3 9-47 15,1 7-107-15,-2 7-73 0</inkml:trace>
  <inkml:trace contextRef="#ctx0" brushRef="#br1" timeOffset="42017.32">3200 10835 450 0,'0'6'183'0,"0"2"-10"0,0-2-73 15,2-1-13-15,-2-1 2 31,2 0-21-31,0 0-9 0,0-3-5 16,2 2 0-16,0-1-2 16,0-1-13-16,0 1-6 15,0-1-7-15,2-1-6 16,2 0-5-16,-2-1-5 16,4-3-5-16,4-4-4 0,-5-1-1 15,7-7 1-15,2-4 0 0,2-9 3 16,2-6 4-16,0-12 10 15,0-11-3-15,-8-11-4 16,-3-12 8-16,-11-10-2 16,-7-5 2-16,-11-5-15 15,-16 2 0-15,-6 6-5 0,-7 9-54 16,-3 12-70-16,0 16-79 16,4 18-128-16,5 15-173 0</inkml:trace>
  <inkml:trace contextRef="#ctx0" brushRef="#br1" timeOffset="43686.83">3071 9909 627 0,'0'0'222'0,"0"3"-110"15,0-1-1-15,0 0-58 16,0 1-16-16,0 1-6 0,-2-2 19 15,2 3 14-15,0-2-5 16,0 2-6-16,0-3-7 0,0-1-3 16,0 2-12-16,2-3-5 15,0 1-9-15,2-1-9 16,2 0-6-16,-2-2-3 0,4-3 1 16,0-5 0-16,6-3 1 15,-2-5-3-15,3-7-2 16,1-8 2-1,2-7 1-15,-2-12-1 16,-4-9 13-16,-2-10 4 16,-6-10-2-16,-8-6 1 15,-14-6-7-15,-6 1-5 0,-6 2 2 16,-5 7-14-16,-5 9-66 16,2 12-19-16,-4 11-15 15,7 12-5-15,-5 8 10 0,6 8-50 16,6 6-90-16,5 4-477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2:26.578"/>
    </inkml:context>
    <inkml:brush xml:id="br0">
      <inkml:brushProperty name="width" value="0.05292" units="cm"/>
      <inkml:brushProperty name="height" value="0.05292" units="cm"/>
      <inkml:brushProperty name="color" value="#00B050"/>
    </inkml:brush>
  </inkml:definitions>
  <inkml:trace contextRef="#ctx0" brushRef="#br0">20201 7075 392 0,'0'0'146'0,"0"0"-32"15,0 0-44-15,0 0 9 0,0 0-3 16,-6 32 3 0,1-25-1-16,-1 2 5 0,-2 4-10 15,-2-1-14-15,-2 1-16 0,-2 1-19 16,-2-4-8 0,-4-1-8-16,4-4-6 15,-8-5-1-15,4-5-1 0,1-7 1 16,5-6-2-16,2-4 0 0,6-6 0 15,6-2 2-15,6-2 1 16,8-2-1-16,10-2 0 16,1 4 1-16,7 4-1 15,2 4 1-15,4 9 1 16,-7 10 8-16,-1 6 12 16,-2 16-14-16,-6 7-7 0,-6 8-2 15,-8 5 0-15,-6 1-1 0,-4 0 1 31,-12-7 0-31,-8-4 0 0,-6-10 0 0,-6-10-1 16,-3-7-2-16,-3-4 0 16,2-8 3-16,-2-4 0 15,9 1-1-15,7 3 2 0,8 1-3 16,8 1-5 0,8 2 5-16,8 1 9 15,12-3-1-15,8-3 7 16,5-1 8-16,7 1-3 15,4 0-10-15,-4 5-7 16,-1 4 1-16,-11 5-1 0,-4 11 0 16,-14 7 0-16,-10 2 0 15,-6 2 0-15,-12-2 1 16,-6-2-4-16,-6-9-1 16,-3-3 0-16,1-5 0 0,-2-2 0 15,6-7-4-15,6-3-25 16,7-3-5-16,11-2-2 0,4-3 17 15,2 1 15-15,13 0 0 16,5 1-1-16,4 2 5 16,0 5-7-16,-4 5-37 15,-2 3-80 1,-4 11-148-16</inkml:trace>
  <inkml:trace contextRef="#ctx0" brushRef="#br0" timeOffset="1009.33">20156 10423 230 0,'20'9'279'0,"-5"4"-129"16,-1 2-11-16,-4 3-62 15,-4 2 4-15,-6 3 33 0,0 6-23 16,-8 0-26-16,-2 4-11 16,-5 3-9-16,-1 0-9 15,-4-2-4-15,0-3 1 16,-4-7-9-16,0-8-7 0,-4-4-7 16,-1-10-8-1,-3-3-3-15,2-12 0 0,-2-3 0 0,2-6 2 16,1-7 0-16,7-4-2 15,2-1 2-15,10-1 0 16,10 2 0-16,8 4 1 16,14 2 4-16,8 8-1 0,9 8 1 15,9 6-1-15,6 5-2 16,-1 12 0 0,-1 9 0-16,-6 9-1 15,-9 7-1-15,-13 6-3 16,-10 0 1-16,-14-2-4 15,-8-8-1-15,-12-9-2 16,-15-11-1-16,-1-12 3 0,-8-10-1 16,2-14 1-16,1-9 1 15,5-7 3-15,8-6 2 0,10 1 1 16,10 2 1-16,8 7 1 16,14 7 4-16,14 8 16 15,10 7 16-15,5 7 9 16,7 6-13-16,4 3-7 0,-5 9-6 15,-7 5-11-15,-8 5-5 16,-14 7-5-16,-14 1-5 0,-16 3-3 16,-16-2-2-16,-18 0-20 15,-11-6-48-15,-7-6-30 16,-8-3-87-16,7-6-152 0,1-3-203 16</inkml:trace>
  <inkml:trace contextRef="#ctx0" brushRef="#br0" timeOffset="2039.62">16944 10512 886 0,'41'21'227'0,"-3"8"-106"16,-8 1-6-16,-10 1-52 0,-14 3-21 16,-8 0-3-16,-14-2-18 15,-8-4-13-15,-6-6-3 0,-3-6 1 16,-7-7-5-16,2-5-3 15,0-4-2-15,3-10 2 16,3-5 0-16,4-6 0 16,6-4 1-16,2-4-1 0,8-6 2 15,6 1 0-15,6-3 0 0,2 1-1 16,12 2-5-16,8 1 4 16,6 3 3-16,10 4 2 15,-1 3 3-15,9 7 21 16,0 7 17-16,-4 9 3 15,-7 15-14 1,-9 13-11-16,-10 10-13 16,-16 8-9-16,-6 2-2 0,-14-1 0 15,-10-5 0 1,-3-10-1-16,-9-10-2 0,0-14 1 16,2-8-3-16,5-10-30 15,3-11-10-15,12-4-7 16,0-4 2-16,14 0 14 0,6 3 11 15,8 1 26 1,12 6 6-16,10 5 34 0,6 7 26 16,3 4 7-16,-1 4-15 0,-4 11-21 15,-6 6-15-15,-12 7-13 16,-14 3-7-16,-12 4-5 16,-16 1-20-16,-14-2-44 15,-6 0-25-15,-1 0-73 16,-3-3-181-16,6-4-487 0</inkml:trace>
  <inkml:trace contextRef="#ctx0" brushRef="#br0" timeOffset="2598.55">16541 11395 1084 0,'0'0'259'0,"33"49"-101"0,-7-20-23 15,6 1-63-15,4 3-37 16,3 3-21-16,-1-2-10 15,2 2-5-15,-12-2-15 16,-3-6-46-16,-7-4-39 16,-4-10-46-1,-4-7-117-15,0-9-249 16</inkml:trace>
  <inkml:trace contextRef="#ctx0" brushRef="#br0" timeOffset="2772.75">16940 11243 777 0,'0'0'384'16,"-34"24"-214"-16,6 5-55 16,-6 13-48-1,-11 10-24-15,-7 11-29 16,-2 4-8-16,1 8-2 0,-1 2-11 16,5 0-9-16,7-6-74 15,14-10-78-15,14-9-184 16,16-18-414-16</inkml:trace>
  <inkml:trace contextRef="#ctx0" brushRef="#br0" timeOffset="3595.27">19816 11528 481 0,'-36'12'145'15,"1"4"16"-15,-5-1-7 16,4 0-32-16,6-2 2 0,6-1-12 15,7-4-28-15,11-3-19 16,8-2 15-16,17-3-7 0,15-9-53 16,12-4-15-16,13-6-5 15,7-3 1-15,4 1-1 16,-3 2 0-16,-9 5-17 16,-9 9 5-16,-15 5 5 0,-14 11-5 15,-14 7-2-15,-12 7-2 16,-14 6 4-1,-10 3 4-15,-7 8 3 16,-5 4 1-16,-2 0 3 16,4 4 2-16,3-4 0 15,5 1 5-15,6-4 7 0,14-1-1 16,4-4 0-16,10-6 5 16,16-3 4-16,10-8 0 15,16-11-7-15,7-10-10 0,9-6-6 16,-3-11 1-16,-5-5 1 15,-8-2-36-15,-18 1-29 16,-22 3-63-16,-12 7-64 0,-18 9-78 16,-10 5-291-16</inkml:trace>
  <inkml:trace contextRef="#ctx0" brushRef="#br0" timeOffset="3800.29">19667 11892 981 0,'44'-1'177'16,"7"-4"2"-16,9-7-109 16,8-3-39-16,-1-3-25 15,-1-3-5-15,-9-1 1 0,-9 3-26 16,-10 3-35-16,-16 3-75 15,-7 4-212-15,-7 3-473 0</inkml:trace>
  <inkml:trace contextRef="#ctx0" brushRef="#br0" timeOffset="4520.6">20619 6889 977 0,'0'0'236'0,"39"28"-77"15,-15-10-48-15,0 1-37 16,0 5-10-16,4 2-20 0,-1 4-26 16,1 1-12-1,0 0-1-15,-4 1-9 0,-2-4 4 16,-6-9-50-16,-6-8-50 0,-6-11-21 16,-4-16-191-16,0-13-35 15</inkml:trace>
  <inkml:trace contextRef="#ctx0" brushRef="#br0" timeOffset="4705.24">21040 6699 979 0,'4'34'210'0,"-6"14"-54"15,-16 11-56-15,-8 8-25 0,-8 8-20 16,-8 4-24-16,-3-4-17 15,-5-7-10-15,-2-10-5 0,1-12-54 16,7-10-106-16,12-10-183 16</inkml:trace>
  <inkml:trace contextRef="#ctx0" brushRef="#br0" timeOffset="5666.77">20605 6893 716 0,'0'0'128'0,"0"0"-36"0,0 0-20 16,0 0 5-16,27-2-24 15,-11 8-19-15,4 6-18 16,2 5-12-16,4 7-2 0,0 3-4 16,0 1 0-16,-1-1-5 15,-3-3-37-15,-2-6-95 16,-2-10-74-1,-4-6-518-15</inkml:trace>
  <inkml:trace contextRef="#ctx0" brushRef="#br0" timeOffset="6009.3">21137 6725 901 0,'0'55'186'0,"-2"11"18"15,-12 8-91-15,-6 10-3 16,-6 10-38-16,-5 5-20 15,-1 1-17-15,-6-1-16 16,0-6-13-16,-1-10-5 16,-1-13-5-1,2-16-8-15,6-12-78 16,9-15-26-16,11-16-29 0,10-11-65 16,12-15-99-16,15-13-445 0</inkml:trace>
  <inkml:trace contextRef="#ctx0" brushRef="#br0" timeOffset="6728.72">21105 6720 584 0,'0'0'174'0,"0"0"-17"16,0 0-2-16,0 0-80 0,4 51-2 15,-20-11-3-15,-6 12-3 0,-7 11-5 16,-1 8-7-16,-10 6-9 16,2 4-24-16,1-1-12 15,3-3-5-15,6-4-4 16,4-6-1-16,6-8-1 15,4-7 0-15,7-10 2 0,3-8-1 16,4-7 0-16,0-12 5 0,7-10-7 16,-1-9 0-16,6-16-7 15,0-19 4-15,2-17 5 16,6-18-2-16,0-16 4 16,4-9-1-16,2-3 1 15,3 4-2 1,-1 9 2-16,0 14-1 15,-2 17 1-15,-4 13 0 0,-4 13 2 16,-3 11-2-16,-3 11 1 16,-4 7 1-16,-4 7-2 15,-4 16-2-15,0 15-3 16,-6 14 1-16,-8 19 2 16,-1 15 1-16,-3 16-1 0,-4 12-4 0,-2 3 5 15,-2-3-2-15,0-8 1 16,0-18-1-16,5-19-2 15,3-25 0-15,0-27-58 16,12-24-37-16,6-30-13 16,10-20-62-16,12-13-174 0</inkml:trace>
  <inkml:trace contextRef="#ctx0" brushRef="#br0" timeOffset="7254.78">20599 6898 283 0,'0'0'216'0,"0"0"39"0,0 0-61 16,0 0-28-16,28 0-52 15,-17 13-29-15,3 5-33 16,6 3-11-16,-2 7-2 15,8 8-9 1,0 3-7-16,2 10-5 0,3 4-10 16,-3 1-7-16,-4-1 0 0,-6-13-3 15,-6-9-1-15,-12-22-5 16,-4-21-121-16,-8-21-100 16,0-15-120-16</inkml:trace>
  <inkml:trace contextRef="#ctx0" brushRef="#br0" timeOffset="8620.67">17115 10315 758 0,'0'0'117'0,"0"0"12"0,0 0-46 0,0 0-48 16,0 0-17 0,0 0-16-16,0 0-4 0,0 0-10 15,21-34-20 1,3 0-91-16,8-7-59 0,8 0-136 16</inkml:trace>
  <inkml:trace contextRef="#ctx0" brushRef="#br0" timeOffset="8899.42">17613 9790 605 0,'0'0'170'15,"26"-31"-143"-15,-8 8 12 16,-6-1-33-16,4-2-9 16,0-1-94-16,1 3-137 0,1 3-3 15</inkml:trace>
  <inkml:trace contextRef="#ctx0" brushRef="#br0" timeOffset="9137.94">18155 9146 277 0,'0'0'133'0,"26"-37"-39"15,-14 14-59-15,0 2-29 16,0-1-4-16,-2 2-14 16,2 3-98-1,0 1-166-15</inkml:trace>
  <inkml:trace contextRef="#ctx0" brushRef="#br0" timeOffset="9376.99">18598 8625 190 0,'0'0'194'0,"44"-42"-13"16,-22 23-13-16,-4 3-48 15,0-1-41-15,-2-1-33 16,-2 1-5-16,1-3-16 16,-3 1-18-1,0-2-5-15,0 2 0 0,-2 2-7 16,0 3-81-16,0 2-61 16,0 3-147-16</inkml:trace>
  <inkml:trace contextRef="#ctx0" brushRef="#br0" timeOffset="9629.62">19119 8012 115 0,'0'0'63'16,"28"-39"22"-16,-14 23 13 15,-3-1 12-15,7 2-6 0,-6 0-1 16,4-2-22-16,-2 1-35 16,2-2-18-16,-4 1 0 15,2 2-9-15,-2 1-14 16,-2 3-3-16,-2 2-26 0,2 1-75 16,-1 0-140-16</inkml:trace>
  <inkml:trace contextRef="#ctx0" brushRef="#br0" timeOffset="9884.6">19560 7480 340 0,'0'0'143'16,"28"-28"-32"-16,-12 14-46 15,-1-5 12-15,3 0-7 16,-2-2-26-16,0 3-11 0,2-1-2 16,0-2-7-16,0 4-8 0,0-1-10 15,-1-2-3-15,1-1-2 16,2 0-33-16,-4-1-36 16,2-1-21-16,4 3-62 15,-6 1-121-15</inkml:trace>
  <inkml:trace contextRef="#ctx0" brushRef="#br0" timeOffset="11263.94">17252 10618 265 0,'33'-3'124'15,"5"-1"-22"-15,4 2-60 0,-4-1-23 16,1 2 6 0,-1 1-10-16,-4 0-6 0,2 1-7 15,-9 2 0-15,1-1-3 16,-2-2 2-16,-4 0-7 16,-4 0-67-16,-2 0-87 15,-4-2-30-15</inkml:trace>
  <inkml:trace contextRef="#ctx0" brushRef="#br0" timeOffset="11743.56">17712 10609 57 0,'0'0'137'15,"0"0"-11"-15,0 0-20 16,-39 16-19-16,19-11-21 16,-6-1-21-16,-8 1-17 15,-1-1-11-15,-7-2-2 0,0 1 18 16,-4-3 13-16,5 0-7 16,-3-2 8-16,4-2 3 0,7-4 15 15,1 2 7-15,6-3-7 16,4 1-20-16,2 2 0 15,4 1 3-15,4 2 5 16,2 2-8-16,3 1 3 0,1 0 3 16,4 0 0-16,2 3-3 15,0-1-22 1,8 1 11-16,3-1-21 16,9 1 0-16,8-1 6 15,10-2-3-15,10 2 6 16,9-2 4-16,19 0-5 0,11 0 1 15,14 0-4-15,20-3-5 16,19-3-5-16,16-6-3 16,17 0-5-16,10-4-2 0,8-4 3 15,-7-3-5-15,-13 0 2 16,-16 3-3-16,-20 1 3 16,-23 2 10-16,-21 6-7 0,-22 3 1 15,-15 5-4-15,-14 2 3 16,-10 1-1-16,-9 0-1 15,-9 2 1-15,-4 0-3 0,-6-2-2 16,-2 0-19-16,-12 0-59 16,-2-2 27-16,-3-5-29 15,-5-3-37-15,2-1-59 0,6 2-158 16,8 3-283-16</inkml:trace>
  <inkml:trace contextRef="#ctx0" brushRef="#br0" timeOffset="12676.62">20158 10512 687 0,'12'-2'70'0,"-4"-3"-16"16,-2-2 5-16,-4-2-36 15,-2-1-12-15,-2 1 2 16,-6-3-1-16,-2 0 2 16,-4 3 0-16,2-2-10 15,-2-1-1-15,2-3-2 16,4-5 0-1,2-6 1-15,6-5 0 0,0-14 4 16,8-14 15-16,6-14 32 16,4-21-5-16,2-23-4 15,0-21 4-15,-3-28 25 16,-7-23-11-16,-2-21-19 16,-8-18-14-16,-6-14-15 0,-4-11-7 15,-5 0-3-15,1 10-1 0,0 15-77 16,4 21-65-16,10 34-46 15,2 38-223-15</inkml:trace>
  <inkml:trace contextRef="#ctx0" brushRef="#br0" timeOffset="16614.25">19814 10403 720 0,'0'0'100'16,"0"0"53"-16,0 0-51 15,28-22-34-15,-28 15-45 0,0 0-20 16,-8 1-22-16</inkml:trace>
  <inkml:trace contextRef="#ctx0" brushRef="#br0" timeOffset="17911.2">19633 10141 249 0,'0'0'486'0,"0"0"-481"0,0 0-97 0,0 0-130 16</inkml:trace>
  <inkml:trace contextRef="#ctx0" brushRef="#br0" timeOffset="18199.84">19387 9896 691 0,'0'0'10'0,"0"0"-15"0,0 0 1 16,0 0-82-16,2-29-120 16,-6 20-194-16</inkml:trace>
  <inkml:trace contextRef="#ctx0" brushRef="#br0" timeOffset="18369.38">19353 9812 236 0</inkml:trace>
  <inkml:trace contextRef="#ctx0" brushRef="#br0" timeOffset="18638.52">19220 9630 249 0,'0'0'461'15,"0"0"-384"-15,0 0-65 16,0 0-12-16,0 0-14 16,14-28-137-1,-20 16-348-15</inkml:trace>
  <inkml:trace contextRef="#ctx0" brushRef="#br0" timeOffset="19001.91">18817 9325 625 0,'0'0'9'0,"0"0"2"16,0 0-8-16,0 0-123 0</inkml:trace>
  <inkml:trace contextRef="#ctx0" brushRef="#br0" timeOffset="19255.64">18749 9154 858 0,'0'0'111'0,"0"0"-79"0,0 0-8 16,0 0-10-16,10-34-8 15,-16 26-5-15,-2 0-1 16,2 2-51-16,-5-2-53 0,3-1-116 16,-2-3-261-16</inkml:trace>
  <inkml:trace contextRef="#ctx0" brushRef="#br0" timeOffset="19435.52">18658 8931 833 0,'0'0'13'0,"0"0"-16"0,0 0-19 15,0 0-46-15,-20-36-151 16</inkml:trace>
  <inkml:trace contextRef="#ctx0" brushRef="#br0" timeOffset="20258.8">18447 8759 331 0,'0'0'58'16,"0"0"11"-16,0 0-9 16,0 0 10-16,0 0 0 0,30 31-21 15,-26-27-14-15,-2 0-10 0,0-2-1 16,-2 0-16-16,0 0-5 16,-2-2 1-16,-2 0-4 15,0 0 0-15,-2-3-4 16,0 0-30-16,0-2-11 15,0 0-12-15,2-2-23 0,4 2-12 16,0 0 18 0,0-2 42-16,0 0 24 15,0-2 13-15,2-1-4 16,2-1 0-16,-2-1-8 0,0 1-99 16,0 3-86-1</inkml:trace>
  <inkml:trace contextRef="#ctx0" brushRef="#br0" timeOffset="20317.88">18473 8687 92 0,'0'0'100'0,"0"0"-57"15,6 37 18-15,-6-19-39 16,-2-1-22-16,-2-3-88 16</inkml:trace>
  <inkml:trace contextRef="#ctx0" brushRef="#br0" timeOffset="21432.25">18473 8760 548 0,'0'0'150'0,"0"0"-43"0,0 0-20 0,0 0-53 16,0 0-34 0,0 0-2-16,0 0 2 0,0 0 0 15,-22 2-14 1,18-1-23-16,-2 1-3 0,3-1-1 0,1-1 13 16,0-2 10-1,0-4 3-15,0-1-16 0,2-3 7 16,0 0 14-1,0-2 2-15,2 2 2 16,2 2 7-16,0 3 1 16,-1 5-1-16,1 0 16 0,2 4-1 15,-2 2 5-15,-2 2 5 16,-2 2 3-16,0-2 7 0,0-2-16 16,-6-2-15-16,0 1-3 15,-3-2 0-15,-1-1-2 16,4 1 1-16,-6-1 2 0,6 2-4 15,0-2 1 1,4 1 4-16,-2-1-2 0,2-2-1 16,2 0 1-1,2-2 6-15,2-6-8 0,2-2 2 16,0-1-2-16,2-2-9 16,0 0-2-16,2 2-3 0,-3 7 14 15,3 2 2 1,-4 2-1-16,-2 6-4 0,-2 4 3 15,0 3-2 1,-2 1 1-16,0 1 0 0,-4 2 1 16,0-2 0-16,2-1 0 15,-2-1 13-15,0-2 5 0,4-2 0 16,-6-3 6-16,3-3-6 16,-1-3-10-16,0-3-7 15,-2-7 4-15,4-3-3 16,-4-3-2-16,2-4-27 15,2-3-12-15,4 2 11 0,-2 0 16 16,2 4 4-16,6 3-2 16,-2 4 8-16,2 8-5 0,-1 2 1 15,1 5 5-15,-2 6 0 16,-2 6 3-16,0-1 8 16,-4 3 2-16,0-2-5 15,-2-1-1-15,-6-3-3 0,2-3-2 16,-2-1-1-16,1-3 0 15,-1-2 1 1,4-3 2-16,-4-1-5 16,2-1 3-16,2-5 2 15,0-2 1-15,2-5-2 16,0 0 0-16,2-3 2 0,0 0-2 16,0-1-1-16,0 2-1 15,6 1-13-15,2 1 0 16,4 6-6-16,-4 2 2 0,0 2 10 15,1 3-5-15,-3 6 2 16,0 3 7-16,-4 3 1 16,0 2 1-16,-2-1-1 15,0 0 1-15,-6 0 1 0,0-3-4 16,-4-1-16-16,3-3-44 16,-1-2-18-1,4-1-10-15,-4-2 14 0,4-1 45 16,4-1 23-1,-2-5 13-15,2-1-7 0,0-4-88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3:28.87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9054 4603 208 0,'10'-32'151'0,"0"2"-16"16,0-2-23-16,-2-2-43 15,-2-2-25-15,-2 3-25 16,-4-1-7-16,0 2-8 0,-2 7 3 16,-4 3 3-16,4 6 15 15,-6 5 12 1,2 9 0-16,2 3-2 16,0 11 36-16,-2 8-7 15,4 5-29-15,-2 12-1 0,-2 5-8 16,0 9-6-1,0 6-1-15,2 10-2 0,0 7-1 16,-2 9 9-16,-2 10 6 16,4 10-7-16,-4 8-7 0,2 9-7 15,0 9-7 1,-2 11-2-16,2 7 2 0,-4 11-1 16,1 7 0-1,3 14-1-15,-6 8-1 0,4 9 0 16,-2 7-3-16,0 10 5 15,4 5 0-15,0 3-3 0,2 5 1 16,-4-1 6 0,6 4 19-16,0 0-9 0,0-4-3 15,2 2-8 1,0-4-1-16,-2 2-3 0,2-4-1 16,2-4 0-16,-2-5 1 15,0-4 0-15,-2-3-2 0,2-7 0 16,0-6 3-1,-4-2-1-15,2-5-2 0,-2-3 1 16,-2-7 0 0,2-5 1-16,-2-6-2 0,2-9 1 15,2-12 2-15,2-14-2 16,0-12 5-16,0-19 15 16,0-17-1-16,6-16 6 0,-2-14 6 15,4-14-10-15,0-10-7 16,-4-6-3-16,4-4-2 0,-4-1 2 15,2 1-7 1,0-1-2-16,0 2 1 0,0 0-2 16,0 0 1-1,4-2-1-15,-2-2 0 0,6 0 0 16,3-1-2-16,5-2-3 16,8-4 1-16,8 0 3 0,0-1 0 15,5 1-1 1,9 1 1-16,4-1 2 0,5 2-1 15,7 1-2-15,3 0 3 16,9-1-2-16,5 0-3 16,0 1 4-16,7-1-2 15,7-2 1-15,4-1 1 0,5-2-4 16,11-3 2 0,0-1 0-16,10 0 1 0,2 0-1 15,6-2 2-15,12-1-1 16,-2-1 2-16,4 0-4 15,6-1 3-15,8 0-3 16,6-1 3-16,-2-2-3 0,11-1-2 16,3 0-5-16,8-1-1 15,2 0 8-15,5 0 0 16,3-3-1-16,5-1 2 0,9 0 1 16,1-3-1-1,1 1 1-15,3 2 0 0,1 0-1 16,1 4 4-16,3 5-2 15,-5 1-3-15,1 4 2 0,-1 0 1 16,5 0 1 0,-1 0-4-16,3-1 4 0,1-3-5 15,3-1 5 1,1-1-2-16,6 1-1 0,-5 1 2 16,5 1-3-16,-1 3 5 15,3 0-3-15,-2 7-3 0,-3 0 6 16,1 3-5-1,-8 3 4-15,7-2-3 0,-1 2 1 16,-1-4 1 0,5 0 0-16,0-4 8 0,7 2-1 15,-3-1-3-15,2 1 2 16,-1 4 3-16,-3-1 0 16,-2 4 0-16,-9 1-3 15,-1 3 1-15,-5-2-4 0,-3 2 1 16,-3-3-4-16,-5-2 2 15,-3-1-5-15,-9-4 4 16,-3-4-1-16,-12-2 7 0,-16-2-3 16,-14 0-2-1,-16-1 1-15,-22 0-5 0,-20-3 2 16,-19 3 0-16,-17-1 1 16,-19 0-4-16,-12 0-49 0,-14-2-27 15,-6-1-32 1,-10-1-90-16,0 0-52 0,-6 5-96 15</inkml:trace>
  <inkml:trace contextRef="#ctx0" brushRef="#br0" timeOffset="703.3">24659 12270 568 0,'0'0'130'0,"0"0"-6"15,0 0-22-15,0 0-6 0,0 0 1 16,0 0-7-16,0 0-24 0,26 37-16 16,-18-20 2-16,2 7-7 15,3 2-10-15,1 4-5 16,2 1-17-16,-2 0-5 15,2 1-6-15,0-1 0 16,-4-6-2 0,0-8 0-16,-2-11-1 0,-2-10-36 15,0-13-98 1,2-11-13-16,-1-8-120 0,3-2-162 16</inkml:trace>
  <inkml:trace contextRef="#ctx0" brushRef="#br0" timeOffset="895.13">25022 12118 681 0,'0'0'158'15,"-33"49"-50"-15,3-18-22 16,-10 6-23-16,-6 6-24 0,-3 4-23 16,-3 3-11-16,4 2-1 15,3 4-2-15,7-3-2 16,10-7-2-16,8-10-3 0,10-17-57 15,10-19-81 1,14-14-126-16,12-17-259 0</inkml:trace>
  <inkml:trace contextRef="#ctx0" brushRef="#br0" timeOffset="1252.99">25118 12582 758 0,'2'47'142'0,"0"9"-4"0,-2 3-29 16,2-1-85-16,0-3-19 16,4-8-3-1,4-12-1-15,9-13-39 16,7-13-150-16,8-9-158 15</inkml:trace>
  <inkml:trace contextRef="#ctx0" brushRef="#br0" timeOffset="2290.5">9064 3673 872 0,'0'0'282'15,"40"7"-88"-15,-15 5-60 0,7 5-56 16,2 4-19-16,2 7-20 16,9 7-19-16,-1 5-11 15,2 0-5-15,-3-2-4 16,-3-4-2-16,-6-5 2 0,-12-11-13 15,-12-13-51-15,-10-10-49 16,-2-14-173 0,-6-14-57-1</inkml:trace>
  <inkml:trace contextRef="#ctx0" brushRef="#br0" timeOffset="2503.57">9290 3405 880 0,'-8'32'211'16,"-2"11"-64"-16,-6 10-11 0,-1 7-68 15,-5 11-27-15,0 4-22 16,0 1-13-16,4-1-5 0,6-10 0 16,-2-10-53-16,10-17-50 15,6-20-84-15,10-18-104 16,10-22-297-16</inkml:trace>
  <inkml:trace contextRef="#ctx0" brushRef="#br0" timeOffset="3039.2">9622 3869 590 0,'0'0'152'0,"0"0"-10"16,0 0-28-16,0 0-7 15,0 0 3-15,16-43-49 16,2 12-43-16,8-2-12 16,1 1-4-16,5 3 1 15,-2 9-1 1,-6 11 2-16,-4 9 1 15,-4 19-2-15,-12 13-2 0,-4 11-3 16,-4 8 0-16,-6 5 1 16,-4 5 2-16,0-3 0 15,4-6 13-15,2-5 15 16,0-5 13-16,6-8-8 16,4-10-6-16,10-6 23 0,0-9-1 0,10-4-6 15,5-5-25-15,7-10-13 16,4-9-3-16,0-1-3 15,-3-2-29-15,-5 3-49 16,-4 3-17-16,-8 9-91 16,-4 6-201-16</inkml:trace>
  <inkml:trace contextRef="#ctx0" brushRef="#br0" timeOffset="30905.89">14834 4232 228 0,'0'0'47'0,"10"-49"27"15,-6 26-16-15,0 1-16 0,-4 3-11 16,0 0-8-16,0 1-11 16,0-1-1-16,0 1 13 31,0 1 11-31,0 1 8 0,-4 2 20 16,4 4-9-16,-2 5-20 15,0 4-4-15,2 2-7 0,0 9 3 16,-2 7-8-16,0 5-9 15,2 8-3-15,-2 7-3 16,0 6 0-16,0 8 1 16,2 7 5-16,0 11 5 0,0 8 15 15,2 11-3-15,-2 6-9 16,2 10-3-16,-4 5 4 0,2 9 2 16,-4 7-4-16,-2 5-6 15,-2 7-2-15,0 8-2 16,0 7 0-16,2 6-1 15,-1 9 5-15,1 8 6 0,2 6 0 16,0 8-3-16,4 5-1 16,-4 6-1-1,0 2-3-15,0 0 3 16,0 1 7-16,-2 0 2 16,-2-2-5-16,-4-4-1 15,0 0-6-15,-2 0-4 16,0-4 0-16,-2-2-1 0,6-4 1 15,-6-2 4-15,7-4 2 0,-1-4 0 16,2-3 3-16,2-6-4 16,4-4-3-16,-2-8-2 15,0-4-1-15,4-7-1 16,-2-3-1-16,8-9 0 16,-6-7-1-16,6-8 1 0,0-17-2 15,4-17-1-15,0-21 1 16,3-21 0-1,5-27-13-15,4-26-78 16,4-27-64-16,2-13-42 16,6-7-125-16</inkml:trace>
  <inkml:trace contextRef="#ctx0" brushRef="#br0" timeOffset="34991.81">14383 7689 305 0,'18'10'64'15,"0"-9"55"-15,10-10-86 16,8-14 29-16,-5-18 2 0,7-12 4 16,-4-12 7-16,-4-8-31 15,-8-9-9-15,-5-3-4 16,-5-1-7-16,-8-3-8 15,-4-3-10-15,0-3-2 16,-8-1-2-16,-4-5 0 0,-1-2-1 16,-7-1 0-16,-2 0-1 0,-4 0 3 15,-4 1-1-15,-2-5 0 16,-3 0-2-16,-3-3 0 16,-2 2 0-16,-1 4-1 15,-3 8 1-15,-4 5-1 16,2 12 0-1,-3 10 0-15,-3 11-1 16,1 8-1-16,-3 9 3 0,0 5 0 16,1 5 1-16,-3 4-1 15,-6 4 0-15,3 0-1 16,-5 2 0-16,-3 2 0 16,1 6 1-16,-9 10 1 0,1 4 1 15,3 9-1-15,-1 13 2 0,-5 8 1 16,1 10 0-16,3 4-1 15,-1 4 2-15,1 2-3 16,1 3 0-16,5 3-1 16,-1 0 1-16,-1 5-1 0,1 4 0 15,1 4 0-15,-1 3 0 16,-1 7-1 0,1 0 0-16,4 2 0 15,-7 3 0-15,1 1 0 16,1 3 0-16,-1 4 0 15,-1 1 1-15,-3 4 0 16,-3 3 0-16,5 4 0 0,-1 2 0 16,-1 2 4-16,5 5-3 15,-1 1 1-15,3 3-1 16,-3 3-2-16,3-1 1 16,1 3 0-16,3 3-1 15,-5 3 1-15,3-1-1 16,-1 0 0-16,2 8 1 0,-5 2-1 15,1 2 0 1,1-1 1-16,5 1 0 0,-5-1 0 16,5-4-1-16,-3-7 2 0,7-4-4 15,-2-2 4 1,5-5-2-16,1 1 1 0,4-6-1 16,5-1 0-16,7 0 1 15,0-1-1-15,8 0 0 16,5-2 4-16,7 2-4 0,2 3 1 15,2 1-2 1,4 3 2-16,4-6 0 16,0 1 1-16,6-2-2 15,0-6 2-15,4-4 0 0,4-5-2 0,6-6 1 16,2-5-1-16,6-10 0 0,4-1-2 16,3-6 4-16,5-4 3 15,6-4 3-15,7-2 1 16,1-1-4-16,8-3-1 15,3-5-4-15,-1-4-1 0,8-1 1 32,3-4 1-32,5-5-1 0,5-6-4 15,6-7-1-15,5-4 3 16,5-6 0-16,6-8 2 16,5-2-3-16,1-11 7 15,6-8-2-15,4-11-4 16,5-9-2-16,5-9 3 0,0-11 1 15,0-7-1-15,2-11 2 0,4-5-1 16,-8-5-1-16,0-10 1 16,1-8-2-16,1-10 3 15,-2-8-1-15,2-13 1 16,-2-14-1-16,4-9 0 16,4-13 1-1,-4-14-1-15,-3-10 0 0,-1-7-1 16,0-11-1-16,-6-7 0 15,-2-10 1-15,-9 1-5 16,-7-4 2-16,-8 2 3 16,-9-1-1-16,-9 6-7 15,-7 6-2-15,-9 0 0 16,-3 4-13-16,-10 5 12 0,-7 4 8 16,-9 5-11-16,-10 3-8 0,-10 8 10 15,-6 5-42-15,-4 17-127 16,-4 16-183-16</inkml:trace>
  <inkml:trace contextRef="#ctx0" brushRef="#br0" timeOffset="38550.83">15369 4804 688 0,'0'0'42'0,"41"0"85"16,-15-9-44-16,0-5 5 15,2-5-44-15,6-4-20 16,1-6-16-16,7-7-5 15,4-2-1-15,5-4-1 16,5-4 0-16,2-2-3 0,5 0-9 16,11 2-6-16,7 1-7 15,12 4 0-15,1 4 3 0,9 3 6 16,8 2-1-16,6 3-10 16,5 2 0-16,3-1 10 15,4 3 10-15,6 1-6 16,4-1-21-16,2 1 4 0,2 3 2 15,2-1 3-15,4 0-9 0,2 1 6 16,0 1 23-16,4-1 5 16,4 3 0-16,0 0 4 15,0 2 7-15,4-2 0 16,-9 3-3-16,3 0-5 16,-2-2-5-1,2 3-1-15,-2 1-13 16,0 1-16-16,2 3-25 15,0 1 17-15,2 4 15 0,0 3 18 16,4 1 1-16,-4 2 4 16,1 5 2-16,1 2 10 15,0 1 4-15,-4 3-10 16,-2 1-2-16,2 0-1 0,-4 1 8 16,-4 3 5-16,-2 0 22 15,2 1-17-15,-12 1-11 0,-2 2-1 16,2 2 6-16,-4 1 18 15,-2 4-16-15,-8 3-5 16,-1 5-6-16,-3 0-3 16,-6 1 0-16,-4 4 2 0,-3-3-1 15,-3 2 4-15,-6-3 3 16,-3 2-2 0,-5-2-5-16,-8 1 1 0,-3 2-2 15,-1 2-2-15,-9 3 1 16,-3 1 0-16,-3 6-2 15,-2 3-6-15,-5 2-14 16,-3 5-12-16,0 4-8 16,-3 4-14-16,1 7 0 0,-2 2 24 15,-1 5 18-15,-5 3 12 16,0 3 2-16,-5 7-2 0,-1 1 5 16,-2 8 3-16,-4 2 9 15,-1 4-4-15,-5 5-5 16,0 3-5-16,-6 1-2 15,-6-2 1-15,-4-1-1 0,-2 2 0 16,0-2 2-16,-4-2 0 16,-2 0 10-1,-2 0 13-15,0 1-8 16,-6 3-6-16,0-2-6 16,-4 4-2-16,0 3-1 15,-2 1-2-15,-4-1 1 0,-4 1-1 16,-1-3 1-16,-3 1-1 15,-2-1 0-15,-4-3 0 16,-2-3 0-16,-3-2-1 0,-5 1-3 16,-2-5 1-16,-1-4 0 15,-3-2 2-15,-2-5 1 16,1-3 0-16,-5-4 0 0,-2-1-1 16,-3-3 3-16,-1-2-2 15,-3 1 4-15,-1-2-1 16,-2 1 0-1,-3 0 1-15,-1-2-1 16,-1-1-1-16,-7 2 0 16,-5-2-2-16,-2 0 4 15,-5-5 16-15,1 0 5 0,-7-4-8 16,1-2 1-16,-2-6 7 16,-3-4 5-16,1 0-8 15,-2-6-1-15,-4-1-4 0,-1-2-4 16,-1-1-6-1,-2-4-3-15,-4 0 0 0,-1-6-3 16,-3-2 0-16,0-2 0 16,0-6 0-16,2-5 1 15,-3-3 0-15,-1-5-1 16,0-4 14-16,0-2 1 0,0-5-2 0,-3 0-2 16,1-1-7-16,0-1 0 15,-2-2-1-15,2 2-2 16,-4 1-1-16,-2-2 0 15,1 1 0-15,-1-2 1 16,0-3-1-16,0-2-1 0,2-1 0 16,2-2 2-16,2-5-2 15,1-3 2-15,-1-3-4 16,4 1 4-16,0-3-2 16,2 2 1-1,3-3-1-15,-1 4 0 16,4-1 2-16,2 0-4 15,1-1 2-15,1-1 1 0,0 2-1 16,0-5 1-16,3 1-2 16,1-5 2-16,2 2 0 15,1-2 0-15,3-1-1 16,0 2 1-16,5 0-1 0,-5 1-2 16,5 2-1-16,-1-2-4 15,8 3 1-15,-1-3-3 0,5 1 4 16,-1-4 1-16,5 2 3 15,-1-4-2-15,5-1 3 16,-1-4-2-16,-1-1 1 16,1-5-1-16,5-1 3 0,-9-3-2 15,3-4 1-15,-1 1 1 16,5-6 0-16,-7-2 0 0,3-4-2 16,1-1-3-16,1-5-1 15,-1 0 2-15,3 0 0 16,1-1 2-16,3 2 0 15,3-2 1 1,-1 6 0-16,3 0 0 16,2 0 2-16,3 3-1 0,1 1-1 15,2-1 2-15,5 0-5 0,3-1 3 32,6-3-2-32,3-4 1 0,5-3 1 15,0-5-1-15,4-6 0 16,6-3 1-16,0-4 1 15,3-6 1-15,1-3 0 16,2-2 2-16,2 0-3 0,2 1 0 16,0-1-1-16,0-1 1 15,0 3-1-15,2-3 1 0,0 2-1 16,-2-1 1 0,0-3-2-16,0-2 1 15,-2-4 0-15,3-4 1 16,-5-4-1-16,2-4 1 0,0-4-4 15,2-3-21-15,2-4 4 16,-4 0 0-16,6-4-11 16,2-3-4-16,0 1 5 15,4-1-2-15,0 1-3 0,4 1-7 16,2 2-3-16,4 6-8 0,2 3 4 16,8 5 34-16,-4 3 17 15,7 4 2-15,3 4 1 16,2 3 1-16,2 3-4 15,0 6 1-15,5 2-1 16,-3 2-2-16,2 3-2 0,4 3-6 0,-4 0 6 16,3 2 1-16,3 4 2 31,2 2-1-31,1 5 7 16,3 2 6-16,4 7-1 0,1 7-1 15,1 9-6-15,6 10-4 0,3 12-62 16,9 7-130-1,-1 10 46-15,5 4 51 16,3 5 57-16,3 2 43 0,-5 1 16 16,3-3-13-16,-3-2-108 15</inkml:trace>
  <inkml:trace contextRef="#ctx0" brushRef="#br1" timeOffset="55090.25">19973 4043 611 0,'2'36'46'0,"4"3"44"0,-6 5-6 16,0 3-28-16,0 4-7 16,0 6-5-16,-4 4-1 15,0 8 9-15,0 5 1 16,0 6-8 0,2 6-16-16,-4 8-10 0,4 9-6 15,-4 6 1-15,2 7 2 0,2 7-6 16,-2 9-4-16,0 11-2 15,0 6 0-15,2 9-2 16,-6 9-1-16,4 4 0 0,0 8 1 16,2 3-1-16,-2 6 0 15,0 4-1-15,4 9 1 16,0 5 0-16,0 7-1 16,-4 1 0-1,8 12 1-15,-2 3 0 16,0 1 0-16,2 6-1 0,0 0 0 15,0 3-1-15,2-4 2 16,0-3-1-16,0-2 1 16,0-7-1-16,0-2 8 15,4-6 18-15,-2-9-10 16,2-6 3-16,0-7-2 0,-2-5-2 16,4-8-5-16,-6-7 0 0,2-5-3 15,-4-13-3-15,2-8-2 16,0-11-1-16,-4-13-1 15,2-16 0-15,-3-14 1 16,1-16-1-16,2-17-1 16,0-14 2-16,0-17-2 0,2-13-1 0,0-12-32 15,2-7-32-15,4-13-69 16,4-6-28-16,8-3-86 16,4 1-292-16</inkml:trace>
  <inkml:trace contextRef="#ctx0" brushRef="#br1" timeOffset="56077.08">14693 4223 485 0,'10'-29'65'16,"8"6"62"-16,-2 10-10 15,2 5-25-15,2 8-13 16,-8 4-8-16,3 9-26 0,-1 12-28 16,-2 8-3-1,0 9-1-15,0 13 2 0,-2 12 4 0,2 11-3 16,-2 16-3-16,0 12 1 15,0 15 9-15,-4 13-5 0,0 16-6 16,0 10-2-16,2 16 0 16,-4 9 5-16,-2 13-8 15,-2 12-1-15,2 10 1 16,-2 7 11 0,-2 6 1-16,0 8-9 15,-2 6 0-15,-6 3 2 16,4 6-2-16,0 4-2 15,2 8-2-15,-4-2 1 0,6 1 3 16,2 0-1-16,-2 1-5 16,4-8-2-16,2-4-1 15,2-7 0-15,2-9-1 0,-2-8 1 16,0-12 0-16,0-13-1 16,-6-7 0-16,-6-15 0 0,-4-8-1 15,-6-12 1-15,-4-7-1 16,-2-15-17-16,-4-9-25 15,0-10-5-15,3-14-20 16,1-14 4 0,8-16 26-16,2-13 22 15,6-18-16-15,6-24-21 16,14-25-50-16,16-26-79 0,13-25-480 16</inkml:trace>
  <inkml:trace contextRef="#ctx0" brushRef="#br1" timeOffset="58377.98">14431 6234 534 0,'16'-19'201'15,"6"-7"-180"-15,4-7-12 0,-1-5 18 16,1-4-3-16,0 1 1 0,0 3 4 16,-2-1-5-1,0-2-11-15,-3-3 4 0,1-6-3 16,-4-8-4 0,-2-8 6-16,-4-7 7 0,-8-6 0 15,-4-2-9-15,-8-6-4 16,-8-1 0-16,-6-1-6 15,-10 0-4-15,-3 1 2 16,-5 8-1-16,-6 6-1 16,-1 11 0-16,-5 13 2 0,-2 12-1 15,-3 13-1-15,-5 13 0 0,-3 12 3 16,-7 17-2-16,-5 12-3 16,-5 13 5-16,-5 14-1 15,-3 11-1-15,-9 9-2 16,-2 12 3-16,-5 9-1 15,-3 8-1-15,-4 8 0 0,-4 9 2 16,-2 8-1 0,-5 3-1-16,3 11 1 15,-8 5 1-15,0 3-2 16,0 5 0-16,2 4 1 0,-4 4-1 16,4-1 0-16,1 1 1 15,1 7 0-15,2-1-1 16,6 3-1-16,0 5 1 0,4 1 2 15,7 4-2 1,7 4 2-16,6 1-2 0,3 3 1 16,9 4 1-16,3 1 12 15,5 0 4-15,1 1-7 0,3 0-7 16,7-2-2 0,3-5-1-16,3-6 1 0,0-5 0 15,11-8-2-15,1-12 0 16,8-6 0-16,2-9 1 15,9-8 1-15,9-6 9 16,6-13 1-16,10-7 2 16,6-8 0-16,14-12 5 15,9-8-1-15,5-11-4 16,14-5-6-16,0-8 0 0,11-8-10 0,5-7 3 0,9-8-5 16,7-7 6-16,7-9-3 15,6-7-3 1,9-9-1-16,5-4 7 15,4-8 0-15,4-6-29 16,9-9-15-16,9-5-10 16,6-8 11-16,8-9 29 0,2-11 9 15,12-12 2-15,7-18 12 16,11-16 6-16,0-22 0 16,8-17 10-16,-5-24 9 0,-3-19-5 15,-4-25 0-15,-12-21-11 0,-8-19 1 16,-18-15 6-16,-6-17-2 15,-14-12-10-15,-16-2-5 16,-5 0-4-16,-15 1-3 16,-3 2-2-16,-7 14 2 15,-3 7-2 1,1 13 2-16,-5 12-1 16,-1 15-7-16,-3 18-11 0,-10 20-14 15,-5 19-17-15,-9 16-16 16,-14 21-23-16,-8 20-43 15,-6 16-28-15,-6 18-198 16</inkml:trace>
  <inkml:trace contextRef="#ctx0" brushRef="#br1" timeOffset="60054.9">14667 7147 156 0,'-6'-14'76'16,"6"4"44"-16,0 3 26 16,6 5-6-16,2 5 37 15,2 12-33-15,2 16-21 0,0 13-47 16,4 16-9-16,0 15-15 0,4 13-8 15,4 13-20-15,5 12-13 16,9 8-7-16,8 8 0 16,11 6 0-16,5 11 6 15,13 6 15-15,3 5 6 16,5 8-9-16,3 8-7 0,7 1-5 16,4 2-4-16,9-4 9 0,1-3 6 15,10-7-2-15,6-9-6 16,6-4-7-16,3-9 0 15,-1-12-3-15,4-5 7 16,0-4-5-16,-2-10 0 16,-4-2-6-16,2-7 3 0,-2-4-3 15,0-5 3 1,-4-7-3-16,1-7 1 16,1-7 0-16,0-14 0 15,2-9 0-15,2-18-2 16,2-13 0-16,2-16-1 15,-4-12 1-15,-5-19-1 0,-7-15 0 16,-6-15 1-16,-6-17-1 16,-13-13-1-16,-7-16 1 0,-8-14 0 15,-9-15 1-15,-12-12 1 16,-11-11 0-16,-11-10 0 16,-12-5 1-16,-12-9-1 15,-8-3 2-15,-10-6 0 0,-12-3-3 16,-10-4 1-16,-10-7-2 15,-9-2 4 1,-9-7-1-16,-6-2 1 0,-9-4-1 16,-7 0 1-1,-9 2-1-15,-6 4 0 0,-9 10 0 16,-5 12 1 0,-6 8-2-16,-10 12 2 0,-6 8-1 15,-6 11-1-15,-3 4 3 16,-5 3-2-16,-4 0 0 0,-1 1-1 15,1 3 2 1,-4 2-1-16,-2 8 1 0,4 4-1 16,-4 11 0-16,4 5 0 0,0 11-1 15,4 10 2-15,2 7-1 0,2 11-1 16,4 6 1-16,4 11 0 16,5 12 1-16,7 10-1 15,12 11 0-15,6 17 0 16,9 8-5-16,13 17-13 15,7 12 2 1,13 9 10-16,9 10 6 0,8 5 1 16,11 6 0-16,3 2 0 15,8 4 0-15,6 6 4 16,4 5 1-16,2 6 1 16,4 4 2-16,0 5-1 15,2 3-3-15,2 4-3 0,0 4 6 16,2 6-4-16,0 8-1 0,6 9-1 15,4 14-1-15,2 15 1 16,6 17 0-16,-2 16-1 16,8 10-1-16,4 13 1 15,7 6-2-15,1-3 3 16,10 0-3-16,5-4 2 0,7-5-1 31,6-3 1-31,3-7-1 0,3-3 0 16,5-6 1-16,9-6 0 15,5-13-1-15,2-10 1 16,5-14-2-16,1-14-11 16,-6-18-24-16,-5-20-38 0,-7-16-54 15,-11-20-102-15,-3-21-185 16</inkml:trace>
  <inkml:trace contextRef="#ctx0" brushRef="#br1" timeOffset="62038.66">20015 9334 426 0,'0'0'103'0,"31"-33"-63"0,-11 10 6 15,2-6 22-15,0-9-14 16,2-6 2-16,2-12-9 0,4-10-6 16,1-10 14-1,5-14 13-15,2-9-11 0,2-14-14 16,-1-9-18-16,3-7-14 15,0-10-7-15,-1-4-1 16,5-1-1-16,4-1 0 16,1 1-2-16,9 3 3 0,6 2-4 15,3 5 5-15,5-1-4 16,1 2 4-16,6 3-2 16,3 3 0-16,5 2-1 15,3 3 0-15,1 3 1 16,6 1-1-16,3 3 0 0,3 0-1 15,2 2 2-15,0 1-6 16,3 3 7-16,3 3-2 0,2 5-2 16,2 2 4-16,1 3-3 15,3 5 2-15,2 3-4 16,4 5 4-16,2 6 0 16,-6 8-2-16,6 7 1 0,4 11 0 15,2 4 1-15,-1 11-1 16,-1 6 1-1,-2 5-1-15,-4 8 1 0,-8 12 3 16,-10 3 13 0,-5 7-3-16,-13 10 2 0,-4 7-3 15,-7 4-2 1,-5 2-7-16,-3 5-5 0,-3 2 2 16,-7 2-3-16,-2 3-1 15,-5 5 4-15,-5 4-1 0,-6 10 0 16,-5 12-2-1,-3 8 0-15,-6 13 3 0,-2 6-3 0,-5 15 1 16,-3 16 0-16,-6 5 0 16,-6 10 0-16,0 15 0 15,-12 9 1-15,-10-1-2 16,-8 1 2-16,-3 3-1 16,-9-1 0-16,-10-12 1 0,-2 5-1 15,-1 2-2 1,-7-10 3-16,-4 0-2 15,-1 8 1-15,1-2 1 16,-1-2-1-16,-7 8 0 16,-1 7 0-16,-3 0 0 15,-5 5 1-15,-5 1-1 0,-3 7 2 16,-5-8 5-16,-3 1-1 16,-2-1 5-16,-5-9-2 15,-3-3-2-15,-6-5-3 16,-5-6-2-16,-3 0 4 0,-6-5-4 15,-2-3-2-15,-2-2 3 16,-2 2-3-16,-6-6 1 16,-5-1-1-16,-1-1 1 0,-2 0-1 15,2-4-1 1,-6-7 2-16,6-5-1 0,6-9 2 16,6-12-3-16,4-12 2 15,6-10 3-15,6-11 2 16,3-11-1-16,7-13-4 0,4-10 0 15,3-10-2-15,3-13 2 16,1-8 0-16,5-6-3 16,4-16 2-16,1-12-2 15,7-13-3-15,5-16 1 0,7-13-1 16,7-16 0-16,4-16 0 16,3-14 3-16,5-10 7 0,4-14 2 15,2-11-3-15,9-8-2 16,1-2-3-16,10-6 2 15,6 0-1-15,8 1 1 16,2 3-4 0,12 4 3-16,8 0 0 15,8 6-1-15,3 4 5 0,11 8-4 16,2 7 3-16,-3 9-1 16,5 6 3-16,0 7 4 15,-2-2 9-15,-3 5-4 16,-1-3-5-16,-2 0 0 15,-6 3-6-15,-1-2-1 0,-5 7 2 16,0 8-39-16,0 17-118 0,6 25-206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5:08.1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20889 9751 377 0,'10'-12'199'16,"0"0"-50"-16,-6-5-39 16,-2-3-6-16,-2 0 10 15,-12-2-10-15,-8-3-15 16,-8 4 3-16,-8 2-21 15,-8 0-10-15,-7 6-11 16,-5 2-20-16,5 2-13 0,-5 7-13 16,6 2 4-16,5 7-6 15,7 17 3-15,4 12-2 16,8 15 4-16,8 12 4 16,3 11-4-16,7 7 23 15,8 0-21-15,6-3 0 0,7-7-6 16,11-12-7-16,12-13 4 15,10-21-7-15,11-19 0 16,9-16-1-16,7-20 4 16,3-16 1-16,-11-8 0 15,-7-3 2-15,-16-2 0 16,-16 0-4-16,-17-2 1 0,-11 5 5 16,-19-7-4-16,-13 0 5 0,-12 1-2 15,-9 6-88-15,-5 11-70 16,0 14-164-16,5 16-481 15</inkml:trace>
  <inkml:trace contextRef="#ctx0" brushRef="#br1" timeOffset="4168.75">11992 9517 1025 0,'0'0'148'0,"10"-44"-30"0,-16 22-45 0,-14 5-14 15,-8 5 14-15,-12 0-17 16,-5 7-4-16,-7 7-3 16,-4 9-11-16,-7 12-15 15,3 11-9-15,5 10-7 16,5 10 4-16,6 10-6 15,14 6-27-15,11 6-15 0,7 3-5 0,12-1-17 32,6-7 36-32,11-6 15 0,15-14 6 15,14-12 2-15,12-18-4 16,17-21 11-16,10-19 20 16,7-23-2-16,-3-19 11 0,-11-12 7 15,-17-7-10 1,-23-2-19-16,-26 5 4 0,-18 6-13 15,-22 8-8-15,-22 8 6 16,-7 10-1-16,-11 10 2 16,-5 10-28-16,-1 17-87 15,1 13-146-15,7 19-510 16</inkml:trace>
  <inkml:trace contextRef="#ctx0" brushRef="#br2" timeOffset="7494.61">22025 8126 543 0,'-40'-5'383'0,"-6"2"-167"15,-7 1-83-15,-7 3-74 16,-1 1-27-16,-3 8-16 0,3 8-11 16,5 7-1-16,8 10 2 0,9 11-1 15,11 11 2-15,10 8-6 16,14 7 3-16,8 5 3 16,18-4-7-16,11-7 0 15,15-10-1-15,14-18 3 0,15-19-10 16,11-19 7-1,1-25 18 1,0-17-5-16,-9-13-9 16,-15-11 21-16,-19-5 14 0,-20-1-17 15,-22 0-12-15,-12 1-13 16,-18 4 0-16,-14 6 7 16,-13 8-3-16,-9 11 3 15,-13 12-62-15,1 18-79 16,5 13-188-16,7 17-507 15</inkml:trace>
  <inkml:trace contextRef="#ctx0" brushRef="#br2" timeOffset="32768.87">20509 7904 367 0,'0'0'70'0,"0"0"58"16,0 0-74-16,0 0-5 16,0 0-5-16,0 0-5 15,0 0-19-15,0 0-7 16,32 25 4-16,-24-14-1 0,0 3-1 16,2 0 5-16,-2 1 2 15,2 2-7-15,0-2-6 0,-2-1-4 31,0 3-2-31,2-1-1 16,-3-1-3-16,3 3 5 16,-2-1-5-16,2 0 3 15,2 3 1-15,-4 0 0 0,2 2-1 16,2-1 0-16,-2 2-2 16,2-3 1-16,-2 1 0 0,0-3-1 15,2-1 0-15,-2 0 2 16,3 2-3-16,-5-1 2 15,4 3-1-15,2 1 0 16,-2 3 1-16,4 3-1 0,0 2 0 16,2 1 2-16,2 2-4 15,0-1 4-15,-3-2-4 16,-1-1 4-16,2-3-1 16,-2-2-1-16,2-1 1 0,-2-1-1 15,-4-2 1 1,4-1-1-16,-2 2 1 15,-1-1-1-15,1 0 1 16,2-1-1-16,-2 0 1 0,4 0 0 16,-2 0 0-16,2 0 2 15,0 1-2-15,0-3 2 16,-1 1 21-16,1 0 7 16,0-3-2-16,-2 2-10 0,2-1-9 15,0-2 11 1,-4 5-12-16,2-2-4 0,-2 1-3 15,1 2-2-15,-1-2 0 16,0 2 1-16,2 0-1 16,-4 1-1-16,6 0 2 15,-6 1-1-15,2-3 1 0,0-1-2 16,-2-1 1-16,-2 0 1 0,-1-3-1 16,1 0 0-1,-2 0 0-15,0-1-1 0,0-1 1 16,0 2 0-1,0 0 1-15,4 0-1 0,-2-2 0 16,2 1 0-16,0 0 1 16,2 1-1-16,2 2 1 0,-1 0-1 15,3 3 1 1,4 0 3-16,-2 2-4 0,4 4 1 16,0 4-3-1,0-1 2-15,1 3 0 0,1-1 2 16,0 1-4-16,-6-4 2 15,4 0 3-15,-2 0-5 0,-1-4 4 16,3 0-2 0,-2-2 1-16,4 0 4 15,-2-1 1-15,2-1 1 16,1 0-2-16,-1 0 2 0,4 3-2 16,0 1 2-16,2 1 2 15,-1 1-6-15,5 2 1 16,-2-2-3-16,2 0 5 0,-1-3-3 15,1-1 0-15,0-5 2 16,2 0 8-16,-3-4 4 0,3-3-5 16,-2 0-5-16,4-5-1 15,-3 2-2-15,-1-1 1 16,2 0-3-16,2-2-1 16,-1 2 3-16,5-4-3 15,0 3 0-15,1-1-1 16,3-2-1-16,2 0 1 15,-1-1 1-15,1 0-1 0,0-4 1 0,-3-1 1 16,-1-3-1-16,0-3 0 16,-2-3 5-16,-1-2-6 15,-1-2 4-15,2-2 1 16,-7-2-5-16,5-2 0 0,-2-2 1 16,2 0 2-16,-3-1-6 15,3-2 3 1,-2-2 0-16,-1-1 0 15,-3-2 2-15,0-3-1 16,0-1-3-16,-1-4 2 16,3-2-1-16,-4-2 1 15,0 0 1-15,1-4-1 0,-3-1 2 16,-2 0-2-16,2-1-2 16,0-2 2-16,-1 1 0 0,1 1 1 15,2-2 1-15,-2 0-4 16,0-4 4-16,1 0-3 15,-1-3 0-15,-4 2 1 0,0-3 0 16,-1 2 2-16,-3 1-4 16,2 3 4-16,-2 0-4 15,0 3 4 1,2-2-2-16,-1-1-2 16,-3 3 4-16,2-2-1 15,2-2-1-15,0 1-1 0,2-2 3 16,-1-2-1-16,1-4-1 15,-2-4 6-15,2-6-6 16,-4-7 3-16,-2-4-3 16,-5-3 3-16,-1-5-1 0,-4-3-1 15,0-1 2-15,2-3-3 16,-2 2-2-16,4-1 3 0,0 1 0 16,4 0 0-16,1 5 1 15,1-1-2-15,4 3 1 16,2 3 0-16,2 3 4 15,-2 2 23-15,-1 3-10 0,1 0-18 16,-2 5 0-16,-4-2 0 0,-8 3 16 16,-14 3-6-16,0 3-3 15,0 1 0-15,0-1-6 16,0 0 2-16,0-2-3 16,0 2-2-16,0-1 2 15,0 4 0 1,0 4 2-16,0 2-4 15,0 3 5-15,0-1-5 0,0 2 5 16,-20 0-1-16,-2 0-2 16,-4 5 1-16,0 0 1 15,-3 5-2-15,-3 4-5 16,2 5 6-16,-8 4-2 16,3 7 0-16,-3 1 1 0,0 6-1 0,-4 3 3 15,-1 2-3-15,-3 4-1 16,-4 4 4-16,-1 1-4 15,-3 3 2-15,-2 1-1 16,-3 1 3-16,-5 3-3 16,-1 4 0-16,-5-3 2 0,-1 1-3 31,-5-4 3-31,-1 1 0 0,-5-3-1 16,1 0-3-16,-9 0 4 15,-3 2-3-15,-4 1 3 16,-3 1-1-16,1 2 0 15,-2 2 0-15,-3 2 1 16,3 2 0-16,2 2-2 0,-2-1 1 16,1 2 0-16,-3 0 2 0,2 0-4 15,-1-1 4-15,1 0-4 16,-2 1 2-16,1 2 0 16,1 0 0-16,0 4 2 15,2 0-4-15,-1 4 2 16,3 0 2-16,2 4-3 0,-1 2 1 15,1 1-1 1,3 1 2-16,3 1-1 16,0 0 0-16,1 3 0 15,5-1 0-15,1 1 2 16,3 3-4-16,3-1 2 16,7 4 1-16,-3 2-1 15,9 4 2-15,5 4-4 0,7 4 3 16,3 4-1-16,8 4 3 0,4 5-4 15,9 0 1-15,1 1 1 16,0 3-1-16,4-2 1 16,6 3-1-16,0 0 0 0,2 0 0 15,1-1 0-15,1-2 0 16,2-1 1-16,-2-1-1 16,4 3 0-16,2-1 0 0,2-1 1 15,0 4-1-15,4-2 0 16,8-1 0-16,6 3 2 15,6 0 0-15,5 4-3 0,7 2 3 16,6 3 0-16,-2 1-3 16,7 5 1-16,3 1 1 15,4 0 2 1,-1 4-3-16,1-2-3 16,0-3 5-16,-3-6-2 15,-7-14 0-15,-4-10 1 0,-12-16-1 16,-6-14 0-16,-10-10-1 15,-8-6 1-15,-8-1-8 16,-4 2-85-16,2 3-109 16,8-2-220-16</inkml:trace>
  <inkml:trace contextRef="#ctx0" brushRef="#br0" timeOffset="40296.17">20764 8566 329 0,'0'0'85'0,"0"0"56"16,15-29-29-16,-9 18-20 16,0-1-21-16,0 2-16 15,0 3 5-15,2 1 4 0,-2 3-7 16,4 3-18-1,-4 1-14-15,4 9-7 0,0 3-10 16,0 7-8 0,2 2 3-16,0 1-1 0,2 2-1 15,2 2 4-15,-3 1-2 16,3-1 2-16,2 2 1 0,4 4 4 16,-6-1-3-16,4-1-3 15,0 2-1-15,0-1-2 16,-1 0 1-16,3-3 0 15,0-1 1-15,-2-1 2 16,2-2 3-16,0-2 5 0,-1 0-6 16,3-1-2-16,-2-1-2 15,2 2-1-15,2-4 3 0,0 2-1 16,-1-1 1-16,5 1 0 16,0 0 3-16,0 0-4 15,0 0-2-15,-1 2 2 0,-1-2-2 16,-2 1 0-16,-2-1-1 15,-2 1 0-15,-2-1 1 16,1 1-2 0,-3-1 1-16,2 0-1 15,2-1 1-15,-2 2-1 16,2 1 3-16,-2-3-5 16,2 3 3-16,-3 1 0 0,3-2-1 15,-4 3 1-15,2-2 0 16,0 2-2-16,0 1 3 0,-2-2-1 15,1 0-1-15,-1 1 2 16,-2 0-1-16,4-1 2 16,-4 1-1-16,0-2-1 15,0 5-1-15,-2-1 0 0,-2 1 1 16,-1-3-1-16,1 1 0 16,-6-1 0-16,2-4 0 15,-4 0 0 1,4-2 0-16,-6-1-1 15,2-2 1-15,0 2 0 16,0-1 1-16,0 2 0 0,0-1-2 16,2 3 1-16,-2 1 1 15,2 3-1-15,0 1 0 16,2 3 0-16,-4 1 0 16,2 5 0-16,2 0 0 0,0 5 0 15,0-1 0-15,2 2 0 16,0 1 0-16,-1 1 1 0,3 1-1 15,0 0 0-15,-2 1 0 16,0 0 0-16,0-3 0 16,-4-2 0-16,4 0 3 15,-10-5-6-15,4 0 3 0,-2-1 0 16,0-1 0-16,-2 0-1 0,0-1 5 16,-4 1-7-16,0-1 6 15,-4 2-2-15,-2 0-1 16,2 2 0-16,-8 1 1 15,2-2-1-15,-2 2 1 0,-1-3 0 32,-1-1 2-32,-4-2-1 15,0-2 3-15,-2-1-6 0,-2-2 3 16,-5 0-1-16,-1-2 1 16,-4-5-1-16,-2 0-1 15,-1-5 0-15,-3-2 0 16,-2-5-1-16,-2-3 0 15,1-2 1-15,-7-2-1 16,0 0 1-16,1-2 0 0,-5-1 0 16,1 1 1-1,-1-1-2-15,-2 1 2 0,-1-1-2 16,1 0 2-16,1 0-2 16,1-2 1-16,-8 0 0 15,1 1 0-15,-1-3 0 0,-1 0 1 16,-3 0-1-16,-1 0 0 15,-1 1-1-15,-1 0 1 16,1 0-1-16,-1 1 2 16,-1 0-1-16,1 0 0 0,1 1 0 15,-3-1 1-15,3-1 1 0,-1 0 0 16,1-3 1-16,0-1 3 16,-5-2-6-16,3-1 3 15,-3-3-2-15,0-1 1 16,3 2-1-16,-3-3 0 15,-1 1 0 1,1-1-2-16,-1 1 3 0,5-2-2 16,-3 1 8-16,1 1-12 15,3 0 3-15,3-1 1 16,-5 2 2-16,6-3-4 16,-5 2 2-16,1 1 0 15,1-1 0-15,-1 1 1 16,1 2 0-16,1 0-2 0,1 0 3 0,-1 0-4 15,1 2 3-15,3-2-1 16,-1 2-1-16,1 0 1 16,0-2 1-16,3 2-1 15,1-1-1-15,3 1 1 16,-1 0 1-16,2 0 0 0,3 2-1 16,3 0 0-1,-1 2 1-15,3-1-2 16,2 3 1-16,6-3 0 15,-1 1-1-15,1 0 4 0,4-4-6 16,0 2 3-16,5-5-1 16,1-2 1-16,2 2 1 15,0-3-1-15,6 0 1 16,1 2-1-16,-1-2 1 16,4 0 0-16,2 2 0 0,-2-2-2 15,0-1 2-15,4 0-1 16,-2-3 0-16,-1 1-1 0,1-1 2 15,-2-1-1-15,-2-1-1 16,0-2 2-16,-2 0-2 16,0-1 0-16,2 0 4 0,1 0-5 15,-1 0 2-15,0-1 1 16,2 1-2-16,4 2 1 16,0 1 2-1,2 3-5-15,2 2-2 16,2 2-2-16,2 3 0 15,2 1 5-15,1 1-3 0,-1-3 3 16,0 1 2-16,0 1 1 16,-2-1-2-16,2-1 1 15,0 0-1-15,-4-2 1 16,0 1 0-16,0-2-1 0,0 0 1 16,-2-3 0-16,0-2 0 15,-4-1 1-15,2-2-2 0,-6-2 0 16,0-1-4-16,3-1-4 15,-3-1-8-15,2 1 3 16,-2-1 6-16,4 2 2 16,2-2 5-1,4 2 1-15,-4 1-1 0,6-2 1 16,2 3 2-16,0 0-2 0,0-2 2 16,0 1-2-1,2 0 1-15,0-1 0 0,-2-3-2 16,0 2 0-16,0-1 1 15,3-1 0-15,-7-1 1 16,2 2-1-16,2-2-1 16,-2 1 2-16,0-2-1 0,-2-1 2 15,-2-4-1-15,-2-4 0 16,0-2-1-16,-4-4 0 16,0-1 0-16,0 1 1 15,2 0-2-15,-1 2 1 0,5 3 1 16,0 2 1-16,4 6-1 15,6 1 2-15,0 5-1 16,2 4-2-16,6 0 2 0,2 3 1 16,-4 0-2-16,1 0-1 15,1 0 1-15,-4-4-1 16,-2 0-2-16,0-1 1 0,-2-1-1 16,0 0 2-16,-2 0-1 15,0 1 1-15,-2 0 1 16,4 0-1-1,-4 1-1-15,2 1 1 16,2 1 2-16,0 0 0 16,0-1-3-16,0 2 1 0,0-1 0 15,0-2 0-15,0-1 0 16,-2-2-3-16,-1-1 4 16,1-2-2-16,-2 0 1 15,0 0 0-15,0 0 1 0,4 1 0 0,0 2-1 16,0-1 1-1,0 1-1-15,4 0 1 0,-4-3-1 16,4-1 0-16,-4 0-1 16,2-2 2-16,-2-2-2 15,0-1 1-15,0-1 0 16,0 1-1 0,-2-2 1-16,2 2 0 0,-2 1 0 15,2 2 1-15,0-1-1 16,0 4 0-16,2 0 1 15,0 0 2-15,3-1-4 0,1 1 2 16,2-3-1-16,-4 0 0 16,0-1 0-16,0 0 0 0,0-3-2 15,-4-3 3 1,0 1-2-16,-2-2 0 16,-2-1 0-16,0 2 0 15,0 1 1-15,2 0 0 0,2 4 1 0,0 1 0 16,4 3 1-16,4 1-1 15,2 2 0-15,0 0 1 16,-2 0 4-16,4-2-2 16,-6 1-1-16,-2-3 2 0,2-2-2 15,-4-1-1-15,-2 1-1 16,2 1-2 0,-2 1 1-16,0 2 0 15,0 2 1-15,0 3-1 16,2 2 1-16,2 3 0 15,-4 2 0-15,4 2-1 0,-2 4-1 16,2 0-7-16,-2 2-6 16,-2 2-1-16,0 0-5 15,0 1-20-15,0 4-1 16,0 0 10-16,0 2 16 16,0 1 10-16,0 1 6 0,0 2 2 15,4 0-2-15,0 0 0 0,2 0 0 16,-2 0 6-16,0 0 4 15,0 0 2-15,0-3-1 16,-2-1-3-16,2-1-1 16,0 0-3-16,-4-4 0 15,3 3 0 1,-1-2 1-16,4-2 6 0,0 1 0 16,6 2 3-16,-4-1-2 15,6 1-7-15,2 1-2 16,0 0 1-16,8-2-5 15,-4 2 1-15,3 0 0 16,5-2 2-16,4-2-2 16,-2 2-1-16,2 1 0 0,3 0 0 15,5 1 0-15,2 3 1 0,4 3-1 16,5 2 1-16,7 5-1 16,3 6 1-16,3 2-1 15,1 5 0-15,5 4 0 16,1 2 0-16,3 2 0 0,-2 1-1 15,1 4 0-15,2 2 2 0,1 2-1 16,-3 2-1-16,-1 2 2 16,-1 2-1-16,1 1 0 15,-4 2-1-15,-1 2 2 16,3 0-2-16,-3 3 2 16,-3-1-1-16,1-1-1 0,1 2 2 15,-1-4-1 1,-3 0 0-1,-1-2 0-15,5-2 1 0,-2 3-2 16,1 1 2-16,-1 0 0 16,1 2-1-16,3 3 1 15,1 3-1-15,-3 1 2 16,5-1 2-16,1 0-1 16,-5-2-1-16,1-4 3 15,-6-2-4-15,-1-4 0 0,-1-3 0 16,-7-2 0-16,1-2 1 0,0-3-1 15,-5 0 3 1,1-3 2-16,-2 2 1 0,-3-2-1 16,-3-2 1-1,-2 2-3-15,-1-1-3 0,-7-1 1 16,2 0-2-16,0-2 0 16,0 1 1-16,-3-3-1 15,1 0 0-15,0 2 1 16,-2-3 0-16,-1 1-1 0,1 1 0 0,-2 3 1 15,2 1-2-15,2 3 2 16,-3 0-1-16,5 2 0 16,0 3 0-16,0 1 1 15,0 3-1-15,1 1 0 16,3 1 1-16,4 0 0 16,-5 3 0-1,7-3 2-15,-2 2 5 0,0-1-1 16,-5-1 1-16,-1-3-3 15,-6-5 2-15,-6-5-6 16,-12-9 0-16,-10-9-2 16,-6-11-4-16,-14-9-108 15,0-10-109-15,0-7-337 0</inkml:trace>
  <inkml:trace contextRef="#ctx0" brushRef="#br1" timeOffset="46791">16161 6114 238 0,'0'0'100'0,"16"-28"-17"16,-10 14-26-16,2 3-2 15,-2-1 10-15,0 2-8 0,0 4-1 16,-2-1 13-16,2 2-11 16,2 0-9-16,-6 0-12 15,4-3-1 1,-2-3-4-16,4-5-12 16,-2-7-3-16,1-7 1 15,3-4-4-15,-2-7-7 16,0 0 1-16,2-4-5 0,-2 2 6 15,0-2 1-15,-2 0-6 16,2 0-1-16,-4-2-1 16,0-2-1-16,-2-1 3 15,-2 2-5-15,0-2 2 16,2-1-1-16,-4 1 2 0,0 1 0 16,-2 0 0-1,0 3 0-15,0 5-1 0,0 3 1 16,0 5-3-16,2 5-1 15,-2-1-1-15,0 7-9 0,-2 2-5 16,0 2-4 0,0 2 9-16,-2-1 3 0,0 3 4 15,-2-2 3-15,-1-1 2 16,-5-2-2-16,0 1 2 16,-4-2-3-16,-2 2 0 15,-4-3 2-15,-4-1-1 0,-1-1 0 16,-1 2 1-16,-4-1-1 15,-2-1 0-15,-1 2 0 16,-5-1 1-16,-2 0 1 0,-1-2 0 16,-9 2 0-16,4-2 0 15,-9 0 2-15,1 1 3 0,-3 2 0 16,-7 0 1-16,-1 2 0 16,-3 4 4-16,-3 2-4 15,-1 2-2-15,-3 2-1 16,-5 1 3-1,1 2-2-15,-3 1-1 16,-1 1 0-16,-2 2 0 16,1 3-1-16,-1-1-2 0,2 3 1 15,-1 4 0-15,-1 3-1 16,5-2 2-16,-7 2-1 16,4-1 0-16,-3 1-1 15,1 2 1-15,-1 0 1 16,1 4-2-16,0 1 2 0,1 6 0 0,1 5-3 15,2 4 4 1,-1 6-1-16,5 5 0 0,-1 4 1 16,5 5 1-1,1 3-1-15,5 0-1 0,-1-1-1 16,5 2-1-16,-1 0 1 16,3-1-2-16,-5-1 1 15,3 4 0-15,3 0 0 0,1 0 1 0,-1 2-1 16,1 2 1-16,1 3 0 15,2-1 1-15,-1 2-1 0,1 1 1 16,3 1-1-16,-1 0-1 16,3 0 1-16,-1-2-1 15,0-3 1-15,3 3-1 16,-1-2 1 0,-2-2-1-16,1 5 1 15,1 2 1-15,1 2-1 16,-1-1 1-16,4 5-2 0,1 4 1 15,-3 1 0-15,0 1 0 16,3 6-1-16,1-1 1 16,-2-1 0-16,3 3-1 15,-1 1 0-15,4-1 1 16,-5 2-1-16,3 1 2 16,2 3-2-16,-1-3 1 15,3-1-5-15,-6-4 0 16,3 1 8-16,-1 0-4 15,0-2 0-15,3 2 1 0,-3-1-2 16,2 5-2-16,5 2 7 16,-3-2-3-16,6 0-1 15,0 6 0-15,7-1 2 0,1 0-1 16,0-1 0-16,0 0-1 16,1 3 0-16,1 0 1 15,-2 1-1-15,4 1 0 0,0 1-2 16,6 0-1-16,-1 0 6 15,3 0-5-15,6-1 4 16,-4 0-2-16,6-2-1 0,-4 0 1 16,6-2 0-16,0-2-1 31,-2-4 2-31,4 2-2 0,0-4 0 16,2-2 0-16,-2-3 2 15,4-3-4-15,2-3 5 16,0-2-3-16,4-2 1 15,4-3 1-15,2 1-1 0,2-1 1 16,4-4-1-16,2-3 1 16,4-4-2-16,4-2 2 0,-1-4 2 15,5-1 5-15,0-3 1 16,0-4-2-16,4 1-2 16,1-5 1-16,-3-4-1 15,4-4 0-15,4-4-3 0,1-4-1 16,7-7 0-16,2 0-1 0,5-4 0 15,3-3-3-15,1-3 6 16,3-1 3-16,-4 1-2 16,1-1-1-16,5 0 2 15,1 1-3-15,3 1 1 16,-3-2-1 0,9 2-3-16,-3-3 2 15,1 0-1-15,1-1 0 0,3-1 0 16,-1-1-1-16,3-2 2 15,-1 0 1-15,5-1-1 16,-5 0 1-16,5-1-2 16,-5-4 1-16,5-1 0 15,1-4-3-15,2-1 3 0,3-5-1 16,-1 1-1-16,-1-3 1 16,1-2 2-16,2-2-1 15,-5-2 0-15,3 4 1 16,-3 0-3-16,-1-2 2 0,1 2-2 15,-3-1 2 1,0 2 0-16,-3-1-2 0,5-2-1 16,-1-1 2-16,-3 0 0 0,1 1 0 15,-1 0 1 1,1-2-1-16,-3 0 1 16,1 0-1-16,1 1-2 15,-6-3 2-15,1-1 1 0,-1-3-3 16,1 0 1-16,-3-6 0 15,1 2 2-15,-1-4-2 0,1 3 2 16,-10 0 0 0,1 0-1-16,-3 4 2 0,-3-1-3 15,1 0 2 1,-2 0 0-16,-1-2-1 0,1 0 0 0,-1-2 2 16,-1 1-3-16,-2-5 3 15,-1 1 1-15,-1-2 1 0,0-1-3 16,-3 0 0-16,3 0 0 15,-2 0 0-15,-5 2 0 16,-1 1 0-16,2 0 0 16,-4 0 0-1,1 1 0-15,-7 0 0 16,2 2-1-16,-2-1 2 0,-1-1-4 16,-5-1 3-16,0-1-2 15,0-2 3-15,0 0-3 16,-1-3 3-16,-1 0-1 15,-2 1 3-15,0-1 1 16,-4 3-1-16,0-1 1 0,-3 1-1 16,1 1-1-16,-4 2 2 0,4-3-3 15,-4 3-1 1,2-2 0-16,0 0 0 16,-2 3 0-16,2 0 1 15,-1 3 0-15,-3-1 0 16,2 2 0-16,-2-2 0 15,2-1 0-15,-2 2 0 16,0 0-1-16,2 2-2 0,-4-1 2 16,4 1 1-16,-4 1-3 15,0-1 2-15,1-3-1 16,-3 2 1-16,0-3 0 16,2 1 0-16,-2-1-2 15,0 0 2-15,0-1-1 0,-2 0 0 16,0 1 1-16,2-1-1 0,0 2 0 15,0 2 2 1,0-1-4-16,0 2 2 0,0 0 0 16,2-1 3-1,2 0-2-15,-6-2 0 0,3 2-1 16,1-1-1-16,-2 1 1 16,0 0 1-16,2 0-2 0,-4-1 1 15,0 1 1 1,0 0 0-16,-2 1 0 0,2 1 0 15,-2-1 0-15,-2 1-1 16,2-1 0-16,0-1 3 16,0-1-2-16,2-1 0 0,-2-2-1 15,4-2 1-15,-2 2 1 16,2-1-1-16,0 2-3 16,-4 0 2-16,2 2 1 15,-2 1-2-15,0 1 0 0,-4 3 1 16,0-1-1-16,-4 0 0 0,0-1 0 15,-2-4 2-15,0 2 0 16,0-3 0-16,-2-1-1 16,2-3 1-16,0 3-1 15,2-1 1-15,2-2 0 16,-4-1-1 0,2 3-1-16,2-2 2 0,0 4-1 15,-2-1 0-15,4-1-1 16,-2-1 1-16,2-3 1 15,0-3-1-15,0-1 1 16,0-2-1-16,0-1 0 16,0-1 0-16,0-3-1 0,0 0 2 15,2-2-1-15,0-2 0 0,2-2 1 16,-2-2-2-16,0 1 2 16,0 0-1-16,0-1-1 15,-2 3 2-15,0-2 0 16,4 2-1-16,-4-6 2 15,0-5 0-15,2-6 0 0,0-6-44 16,2-4-63 0,6-2-133-16,6 4-72 15</inkml:trace>
  <inkml:trace contextRef="#ctx0" brushRef="#br1" timeOffset="59792.71">11688 9472 564 0,'-2'5'179'0,"0"-2"-80"16,0 0-52-16,2-3-25 0,-4 0 2 15,4-3 9-15,0-6 4 16,8-6-5-16,6-9 4 15,8-13 2-15,5-12-14 16,11-11-17-16,4-10-1 0,2-5-3 16,3-1-89-16,-1 3-82 0,-4 12-122 31</inkml:trace>
  <inkml:trace contextRef="#ctx0" brushRef="#br1" timeOffset="60399.43">11990 9527 780 0,'0'0'109'0,"37"-67"16"16,-11 12-31 0,2-12-38-16,0-12-34 0,2-5-16 15,2-3 1 1,3 0-5-16,-5 2-45 0,4 4-78 15,2 6-56 1,1 10-77-16,-3 12-167 0</inkml:trace>
  <inkml:trace contextRef="#ctx0" brushRef="#br1" timeOffset="60888.08">12159 9684 843 0,'0'0'108'0,"0"0"27"0,0 0-56 15,0 0-45-15,0 0-23 0,0 0-6 16,-14-59-6-16,30 10 21 16,9-17 20-16,15-18 9 15,12-17-11-15,13-13-9 0,5-7-6 16,5-7-12-16,9-4-5 16,1 2-2-16,-7 4 1 15,-9 16-27 1,-5 13-43-16,-9 18-58 15,-13 21-92-15,-6 21-137 16</inkml:trace>
  <inkml:trace contextRef="#ctx0" brushRef="#br1" timeOffset="61241.18">12167 9837 729 0,'0'0'191'0,"0"0"-73"0,47-10 8 15,-17-23-81 1,14-19-16-16,7-20 3 0,15-21-10 16,7-11-7-16,3-2-5 0,-7 8 0 0,-3 13-26 15,-6 23-79-15,-11 23-102 16,-3 25-180-16</inkml:trace>
  <inkml:trace contextRef="#ctx0" brushRef="#br1" timeOffset="61589.18">12280 9546 185 0,'24'-67'388'0,"-1"-4"-219"0,7-5-41 16,8-8-60-16,-2-8-9 16,5 1 3-1,1 2-32-15,-2 6-22 16,-8 13 0-16,-9 15-3 16,-5 18-149-16,-6 16-64 0,-4 17-162 15</inkml:trace>
  <inkml:trace contextRef="#ctx0" brushRef="#br1" timeOffset="61961.42">11761 9475 507 0,'0'0'424'15,"56"-45"-305"-15,-18 2 0 0,7-19-45 16,3-16-19-16,4-15-37 16,1-10-6-16,3-8-7 15,-2-2-2-15,-5 5 3 16,-3 5-7-16,-4 10-76 16,-3 15-57-16,-9 15-63 0,0 19-298 15</inkml:trace>
  <inkml:trace contextRef="#ctx0" brushRef="#br1" timeOffset="62272.08">11759 9141 990 0,'32'-43'146'0,"10"-21"-2"0,5-21-64 15,5-18-40-15,0-13-23 16,-5-7-12-16,-5 5 0 0,-10 8-2 15,-8 15-48-15,-6 23-116 16,-2 28-197-16</inkml:trace>
  <inkml:trace contextRef="#ctx0" brushRef="#br1" timeOffset="62503.86">11708 9556 1172 0,'0'0'144'0,"31"-22"-64"0,-7-16-32 16,2-20-11-16,6-19-9 16,4-17-15-16,1-15-7 15,-3-7 1-15,4-5-1 16,-4 3-52-16,-7 11-81 15,5 18-121-15,0 21-252 16</inkml:trace>
  <inkml:trace contextRef="#ctx0" brushRef="#br1" timeOffset="62928.58">12248 9884 777 0,'0'0'111'16,"10"-35"-68"-16,4 6 76 15,10-12-32-15,7-10-25 16,11-10-36-16,12-10-17 15,9-8-2-15,13-5 0 16,1-2-7-16,1 3-30 0,-5 6-35 16,-5 13-72-16,-7 12-63 0,-13 18-172 0</inkml:trace>
  <inkml:trace contextRef="#ctx0" brushRef="#br1" timeOffset="63198.2">12161 9933 815 0,'101'-45'118'0,"20"-21"11"16,14-20-46-16,-4-8-53 16,-8-2-23-16,-15 9-2 0,-25 12-3 15,-19 18-82-15,-25 22-162 16,-9 21-226-16</inkml:trace>
  <inkml:trace contextRef="#ctx0" brushRef="#br1" timeOffset="65166.38">11424 9601 362 0,'2'-4'149'0,"-2"-4"-78"31,0 0-8-31,-2-4-32 15,-6-2-8-15,-4-2-15 0,-2-2-2 16,-4 0-4-16,-4-1 3 16,2 1-100-16,2 4-177 15</inkml:trace>
  <inkml:trace contextRef="#ctx0" brushRef="#br1" timeOffset="66218.72">11851 10231 533 0,'2'16'145'0,"8"-2"-1"16,-2 0-52-16,5-3-14 15,5-5-23-15,2-2-35 16,2-4-19-16,-4 0 6 16,0 0-4-16,-2 0-48 15,-4 0-111-15,2 3-153 0</inkml:trace>
  <inkml:trace contextRef="#ctx0" brushRef="#br1" timeOffset="67069.25">11398 10122 325 0,'0'0'166'0,"0"0"-38"0,0 0-15 15,0 0-31-15,0 0-9 0,0 0-21 16,2 34-32-16,-22-16-15 16,-10 6-2-16,-8 3 0 0,-7 2 2 15,-3 3-3-15,-2 1-117 16,5 4-202-16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6:38.677"/>
    </inkml:context>
    <inkml:brush xml:id="br0">
      <inkml:brushProperty name="width" value="0.05292" units="cm"/>
      <inkml:brushProperty name="height" value="0.05292" units="cm"/>
      <inkml:brushProperty name="color" value="#0070C0"/>
    </inkml:brush>
  </inkml:definitions>
  <inkml:trace contextRef="#ctx0" brushRef="#br0">19915 6687 100 0,'6'18'13'16,"2"-1"37"-16,-2 2-6 0,2-1 10 16,0 3-15-1,0-1-3-15,2 3-3 0,2 0-10 16,-6 1-7-16,2-1-11 15,4 1-3-15,-4 3-1 16,0 1 1-16,6 2 0 16,-7 2 1-16,3 1 2 15,4-1 6-15,-2 1 10 16,2 0 7-16,2 1 4 0,0 2 6 16,2 1-2-16,4 2-2 15,-6 2 5-15,3 3-6 0,1-2-10 16,-2 4-8-16,2-2-6 15,-2 2-5-15,-2-3-2 16,-2 1-1-16,4-1 1 16,-5 0-2-16,5 0 0 0,-2 3 2 15,4 5-2-15,2 1 2 16,0 5-2 0,0 2 1-16,3 3 1 0,-3 1 0 15,2 0 8 1,4 4 3-16,0 0-5 0,4 2-2 15,-5-3 1-15,3 5 2 16,0-2 6-16,-4-2-2 16,4-2-2-16,-5-2-3 15,5 0-4-15,4-2 0 0,2-4 1 16,1 1 9-16,7 0 20 0,2 1 3 16,4 1-1-16,3 2-11 0,5 3-9 15,1 2-7-15,3 3-3 16,0 0-1-16,-1-1-1 15,-1 1-1-15,-5 1-2 16,-5-6 1-16,0-6-1 16,-7-3-1-1,-3-4 1-15,0-1-1 0,-6-4 0 16,-3 0 0-16,3 0-1 16,-2-5 1-16,0 0-1 15,-1-5-3-15,-1-7-4 16,0-3-9-16,-4-6 3 15,-2-5-8-15,-4-6 16 0,-5-5 2 16,-3-5-5-16,-4-3-24 0,-4-9-47 16,-2-7-52-16,-2-9-208 15</inkml:trace>
  <inkml:trace contextRef="#ctx0" brushRef="#br0" timeOffset="2262.54">15531 4199 224 0,'-2'-19'49'0,"0"6"31"16,0 8 38-16,2 1-14 0,-1 4-30 16,-1 1-9-16,0 5-35 15,-2 1-7-15,-2 4 0 16,-2 0 0-16,2 3 4 0,-2 0 10 15,0 5 17-15,2 3-18 16,0 2-13-16,0 6-9 16,2 7-5-1,0 5-1-15,2 6-3 16,0 7-3-16,2 7-2 16,-2 3 0-16,2 4-1 15,0 2 1-15,2 1-3 0,-2-2 1 16,2 0 1-16,-2 0 1 15,0 0-1-15,0-2 1 0,-2 1 1 16,0 1 3-16,0 1 16 16,0 4 0-16,0 4 5 15,0 2 6-15,-2 3-15 16,0 1-6-16,0 1-5 0,0 2-1 16,-2-1-2-16,0-1-1 15,4 1 3-15,-2-2 5 16,-6 0 2-16,4 1-1 0,0-1 2 15,2 2 5-15,-7-1-7 16,3 3-4-16,2 0-2 16,-6 0-2-16,4 2 0 0,2 2-1 15,-4 3 0-15,2-1 0 16,2 2 1-16,0 0 1 16,0 0-1-1,2 2 7-15,-2-1-1 16,0 2-2-16,2-1-3 15,-6 4-2-15,6 0 1 0,-2 4 0 16,0-3 1-16,0 4 1 16,0 0 3-16,1 3 2 15,-1-1 0-15,-2-2 0 16,0 0-2-16,4-1 1 0,-2-2-4 16,0-2 0-16,-2-1-2 15,2-3 1-15,2-1 1 0,0 2-1 16,4-2 1-16,-4-2-1 15,2-1 0-15,2-2 0 16,0-2-2-16,0 0 0 16,0-1-1-1,0-1 1-15,0-1-1 16,0 1 0-16,0-1-1 0,-4-3 0 16,-2-1 0-16,-2-2-2 15,2-5 0-15,-2-5-5 16,2 0-4-16,2-6-1 15,0-5-8-15,4-7-4 16,-4-7 7-16,4-9-1 0,4-11-14 16,6-11-26-16,8-13-45 0,10-3-129 15,8-7-395-15</inkml:trace>
  <inkml:trace contextRef="#ctx0" brushRef="#br0" timeOffset="13624.44">944 8526 473 0,'0'0'223'0,"0"0"-121"16,0 0-3-1,0 0-23-15,0 0-10 0,0 0-7 16,0 0-2 0,0 0-14-16,-38 1-5 0,24-1 4 15,-4-2 6-15,0-1 1 16,-2-3-27-16,-6-3-6 16,-3-1-3-16,-7-4-6 15,-2-3-1-15,-2-4-6 0,-1-5 3 16,-3-7-1-1,0-1-1-15,5-8 2 0,3-1-1 16,0-7 3-16,6-6 5 16,2-7 8-16,7-7-8 15,7-8-5-15</inkml:trace>
  <inkml:trace contextRef="#ctx0" brushRef="#br0" timeOffset="13798.88">648 6917 1457 0,'29'-45'0'0,"-3"4"-2"15,-4 3 2 1,-4 3 3-16,-14 27-3 0,30-55-1 16,-5 5 1-1,-7 3 0-15,-10 9-2 0,-4 5 2 16,-4 6-26-16,-4 7-119 16,-2 5-185-16,-2 8-447 15</inkml:trace>
  <inkml:trace contextRef="#ctx0" brushRef="#br0" timeOffset="14564.43">471 6583 676 0,'0'0'52'16,"0"0"138"-16,34-23-36 0,-17 13-74 15,5 0-6-15,0-3-8 16,8-1-9-16,4-1-15 0,1-3 1 16,3 0 1-1,-4 0-4-15,-2 1-3 0,1 0-8 16,1 4 0 0,-2 2-10-16,-4 6-1 15,0 1-4-15,-3 4-7 0,-5 8-4 16,-10 5-4-16,-2 6-4 15,-4 5 1-15,0 4 2 16,-4 6 1-16,-10 3 0 0,0 5 1 16,0 2-1-1,-7 3 2-15,-9 3-5 0,0 2 4 16,-4 0 0-16,-4 5 0 16,1 4 2-16,3 4-40 15,4 2-64-15,12 5-100 16,6-1-154-16,16-4-346 0</inkml:trace>
  <inkml:trace contextRef="#ctx0" brushRef="#br0" timeOffset="20012.16">15462 6602 253 0,'0'0'56'0,"0"0"-7"15,-4-38 4-15,-6 21 31 16,2 0-4-16,0-2-22 16,-8 2-22-16,-2-2-2 15,0 1 7-15,-1 3-6 16,-7 0-17-16,2 5-10 15,-2 3-2-15,-2 2 0 0,1 4-1 16,-3 1-3-16,0 0 0 0,0 4-1 16,-8-2 2-16,1-2-3 15,-5 0 0-15,0 0 2 16,-1 0-1-16,-1-5 1 16,2 1 1-16,2 1-2 0,3 2 1 15,-3 1-1-15,8 4 1 16,2 5-1-16,5 4 0 0,1 2-2 15,6 4 3-15,2 0-1 16,0 3-1-16,2-2 2 16,2 4-2-16,0 1 2 0,2-3-2 15,2 4 3-15,2-1-3 16,2 1 0-16,-3 2 0 16,3 2 0-1,4 1 0-15,0 2 1 16,0 3 0-16,0 0 0 0,4 2-1 15,-1 2 1-15,1-2 0 0,-2-3-2 16,0 2 2-16,2-3-1 16,-2 2 0-16,2-2 1 15,0 0-1-15,4 0 0 16,-6 0 1-16,6 3 0 16,-2-3-2-16,4 4 2 15,-6-1-1-15,4 1 1 16,0 0-2-16,2-1 2 0,-6-1-1 15,4-1 1-15,2 2-2 16,0-2 2-16,0 0 6 16,0 1 6-1,1 2-4-15,3-3-1 0,-4 1-4 16,6 2 3 0,-2-2-4-16,2-1 3 0,0 0-2 15,2-3 6-15,0-1 2 16,3-3 4-16,-5-2 13 15,4-2-1-15,2-3 0 16,-2 2-2-16,2-1-5 0,2-1-2 16,-2 2-8-16,1 2-3 15,3 0-4-15,0 0-2 16,-2-1 0-16,0-2-1 16,-1-4 1-16,3-3 10 15,0-6 1-15,-4-5-2 0,6-6-8 16,4-10 0-16,-1-13-3 15,3-8 2-15,0-6 5 0,0-8 4 16,-3 0 14 0,-3-2-3-16,-2 0-4 0,0-3-9 15,0-5-5 1,0-9-2-16,-1-10-2 16,1-15-1-16,-4-18 0 0,-4-17 17 15,-6-4 6-15,-8-7-1 16,-6-1-5-16,-14-2-4 15,-8 11-8-15,-4 7-1 16,-3 7-3-16,-1 7-10 0,2 11 16 16,4 16-8-16,4 18-59 15,14 16-113-15,4 20-127 0</inkml:trace>
  <inkml:trace contextRef="#ctx0" brushRef="#br0" timeOffset="20810.29">14524 7544 154 0,'6'-3'100'16,"-2"-1"-37"-16,0 2-28 0,-4 0-5 15,2 1 2-15,-2 1-10 16,-4 1 24-16,-2 5 9 16,-4 1-7-16,2 2-5 15,-5 4 3-15,1 1 0 0,-4 1-7 16,2 0-6-16,-6 0-1 15,0 0-3-15,-2-1 1 16,2-2-10-16,-5 1-8 16,-1-2-7-16,-4 0-3 15,-4-1 0-15,0-1 0 0,-1-2-1 16,-9 2 1-16,2-3-1 16,-1 0 0-16,-5 0-1 0,2 2-37 15,2 2-41-15,-3 4-80 16,7 5-112-16</inkml:trace>
  <inkml:trace contextRef="#ctx0" brushRef="#br0" timeOffset="21783.07">14034 8315 457 0,'0'0'47'0,"0"0"41"16,0 0 13-16,0 0-19 16,0 0-14-1,0 0-14-15,28-39-11 16,-7 18-8-16,5-3-5 16,6-2 4-16,4 1-9 15,-2 2-2-15,1 8 1 0,-9 4-1 16,-4 8-8-16,-4 5-6 15,-4 10-3-15,-8 6-3 16,-4 7-5-16,-4 2 1 0,-6 4 3 16,-6 2-1-16,-2-3 1 15,-4-2-9-15,-2-3-67 16,2-2-46-16,4-5-16 0,1 1-116 16,9 2-224-16</inkml:trace>
  <inkml:trace contextRef="#ctx0" brushRef="#br0" timeOffset="22036.21">14262 8939 728 0,'0'0'12'0,"0"0"9"16,0 0-18-16,0 0-7 16,0 0-211-16</inkml:trace>
  <inkml:trace contextRef="#ctx0" brushRef="#br0" timeOffset="25483.01">15581 7986 320 0,'0'0'105'0,"0"0"9"0,0 0-18 15,0 0 1 1,0 0-22-16,30 25-20 16,-16-16-4-16,8 0 13 15,7 3 4-15,7 3-14 16,14 5-10-16,7 6-11 0,11 8-13 16,9 7-9-16,5 8 1 15,5 6-3-15,-1 3-2 16,-1 1-1-16,-9-4-2 0,-11-5-4 15,-11-8 2-15,-12-15-6 16,-13-16-131-16,-13-15-47 16,-6-20-109-16</inkml:trace>
  <inkml:trace contextRef="#ctx0" brushRef="#br0" timeOffset="26033.12">16044 8691 674 0,'0'0'103'0,"40"12"1"15,-11-6-12-15,7-2 3 16,6-2-53-16,6 0-16 16,3-2-17-16,1 0-6 15,0-4-1-15,-3 0-1 0,-3-2-1 16,-6-1 0-16,-9 0 5 15,-7-5 0-15,-8-6-5 16,-8-8-3-16,-8-10-3 16,-6-11 2-16,-12-9 3 0,-8-6-12 15,-9-4-24-15,-11-3-8 16,-6 1-17-16,-1 0-34 0,-1 7-85 16,6 7-388-16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7:43.21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3943 6865 336 0,'0'5'64'0,"4"1"-52"16,8 2-6-16,0 1 28 0,6 1 27 15,0-1 10-15,-3-4 8 16,3-3 2-16,0-2 2 16,0 0 3-16,-2-5 0 0,2-1-21 15,-2 1-21-15,2 0-15 16,-5 0-13-16,5 1-6 15,2 2-7 1,6-1 0-16,6 3-2 16,10-1-1-16,9 0 1 15,13 1 1-15,9 0-1 16,9 0 3-16,5 0 1 0,14 2-3 16,3 2 3-16,9 1-3 15,4 3-1-15,8 3 1 16,6 3-2-16,4 1-1 0,-3 2 2 15,-5 2 1-15,-6 0-2 16,-8-1 2-16,-8-3 9 0,-15 0 5 16,-9-2 4-16,-13-3 11 15,-11-4 0-15,-7-4 3 16,-10-2-2-16,-9 0-9 16,-11-5-6-16,-2 0-1 0,-8 1-9 15,-2-1-6-15,-8 2-1 0,-4-1-1 16,-8-1-3-16,-2 1 1 15,-12-2 1-15,-11-2 0 16,-13 1 2-16,-10 1-1 16,-13-1-4-16,-16 1-16 15,-15 1-2 1,-11-1 0-16,-14 0 1 16,-14 1 1-16,-6 0-4 0,-6 0-2 15,-4 1-2-15,-4-1-3 16,-6-2-8-16,5-2-30 15,1 1 1-15,8-3 4 16,12-1 4-16,14 1-74 16,21 2-47-16,21-1 43 0,21 2 95 15,21 2 60-15,17 3-11 0,18 1-4 16,10 2 2-16,8 0 7 16,16 0 32-16,11 5 37 15,9 1-21-15,10 2-11 16,7 3-8-16,7 2 2 15,3 3-13 1,7 0-1-16,7-1-6 16,3 0-6-16,9-5-6 0,10 1-2 15,7-1 3-15,15 0 20 16,10 2-2-16,12 6 0 16,12 2-7-16,5 6-9 0,7-2 7 0,-2 0 12 15,-6-5 0-15,-10-7 22 16,-16-12 13-16,-18-5 17 15,-32-14 0-15,-23-7-6 16,-32-7-15-16,-34-1-19 16,-30 0-31-16,-32 3-20 0,-23 8 3 31,-24 5-73-31,-15 8-48 0,-11 3-45 16,-6 2-63-16,-8-2-123 15</inkml:trace>
  <inkml:trace contextRef="#ctx0" brushRef="#br1" timeOffset="11186.46">6799 6839 286 0,'0'0'316'0,"0"0"-203"0,0 0 1 16,32 0-16-16,-20-2-2 16,2 1-28-16,6-2-12 15,0 2-12 1,6-1-4-16,-5-1-2 16,5 2-8-16,0 1-12 0,0-2-6 15,0 1-3-15,-4 1-2 16,5 0 1-16,1 0-6 15,2-2 2-15,4 2-2 16,-1 0 1-16,7-2 0 16,-2 1 1-16,6 0 1 0,-5-2 0 15,5 2 3-15,2-1-3 0,-7-1-1 16,7 0-3-16,-6 2 1 16,2 1-1-16,1-2 0 15,1 1 0-15,4 0 0 16,-1 1-2-16,3 0-3 0,2 0 5 31,-1 0-2-31,-3 0 2 0,2 0-3 16,-1 0 2-16,1 1 0 15,0 1 1-15,-1-1-2 16,3 2 1-16,2-1 3 16,-1 1-5-16,1-2 2 15,1 3-1-15,-1-3 1 16,2 2 0-16,-3-1 1 0,1 1-1 0,0-2 2 15,-1 2-3-15,1-1 1 16,-1 1 0-16,-1-1 2 16,2 0-3-16,-3 1 2 15,1-1-2-15,-2 1 2 16,1-1-2-16,-1 0 1 0,2-2 4 16,1 3 0-16,1-2 2 0,0-1-2 15,1 0 2-15,1 0-5 16,-1 0 1-16,-1 0 3 15,0 0 1-15,-1 0 0 16,3-3 0-16,0 2-2 16,-1-3 5-16,5 2-4 0,-3-2 0 15,1 0 1 1,-2 2-3-16,-3-1 1 16,-1 2-2-16,-1-2 0 15,1 1-2-15,0 0 1 16,1 1-1-16,1-3 1 15,0 2 0-15,1-2 5 0,-1 3 3 16,0-2-1-16,-5 1 1 16,1 0-2-16,0 2 0 0,1 0-1 15,-1 0-3-15,1 0-3 16,1 0 2-16,0-1 1 16,-1 0 0-16,-3-1 1 15,-2 1 4-15,-3-2 1 0,1 0-4 16,-2 0-1-16,-2 0-3 15,-1 0 3 1,-1 2-5-16,0-3 1 0,0 4 1 16,-3-1 1-1,-1-1 1-15,0 1 3 0,-2 1 1 16,1 0-4 0,-5 0 4-16,2 0-3 0,-2 0-2 15,2 0 1-15,-3 3 3 16,3-1-4-16,0 2 7 0,0 1 5 15,0-2-1-15,-1 2 1 0,-3-2-1 16,-4 1 1-16,-2 0-4 16,-4-1-4-16,0-2 1 15,-6 2-2-15,0-2 0 16,0 0 1-16,-6 2-1 16,1-1-1-1,-1-2-1-15,0 3-2 16,0-3 0-16,4 0-4 0,-4 0-43 15,2 0-56-15,6 0-54 16,-6 8-128-16,2 7-420 16</inkml:trace>
  <inkml:trace contextRef="#ctx0" brushRef="#br2" timeOffset="45609.1">12502 6889 495 0,'0'0'132'0,"0"0"10"16,0 0-29-16,0 0 0 15,0 0-41-15,30-9-28 0,-22 8-6 16,2-1 4-1,-2 0 1-15,2-1-10 16,2 1-12-16,-4 0-7 16,6 0-7-16,1 1-5 15,5 1-1-15,2 0 0 16,2 0 7-16,2 0 8 16,4 0-1-16,-5 0-4 0,5 0-2 15,2 0-1-15,0 0-1 16,0 0-4-16,3 0 0 0,1 1 1 15,4-2 2 1,4 2 4-16,1-1-2 16,1 0 2-16,4 0 6 0,1 0-2 15,5 2 1-15,1-2-1 16,5 0-3-16,4 2-1 16,-1-2-5-16,3 2-2 15,-1 0-1-15,3-1-1 16,3 1-1-16,-5-1 0 0,3 0 2 0,1-1-1 15,-1 0 0-15,1 0-1 16,-5 0 1-16,-1 0 0 16,-5 0 1-16,1 0 3 15,-2 0-1-15,1 0 0 16,3 0-2-16,-5 0-2 16,3 3 2-16,1-1 1 0,3 2-3 0,2 0 1 15,-3 1-1-15,7 1-1 16,1-1 2-16,1 2 0 15,1-2 0-15,-1 0-1 16,1 0 0-16,1 0 0 16,1-1-1-16,-3 0 2 0,7-2-1 15,-6 3 1 1,3-2 0-16,1 1-2 16,3 0 1-16,-1-1 0 15,3 1 1-15,1-1 0 16,0 0-3-16,-1 1 5 15,-1-1-4-15,-5-2 2 0,-1-1-2 16,-1 0 2-16,-3 0 0 16,3-1 15-16,-1-2 5 0,5-2-6 15,-1 3-8-15,5-1-2 16,3-1-2-16,4 2 1 16,3-1-5-16,3 2 5 15,4-2-4-15,7 3 2 0,-1 0 0 16,4 0-3-16,8 1 3 15,6 5-2 1,5 0 1-16,1 2 0 16,2 0 1-16,2 4-2 15,2-2-1-15,-6 2 2 16,0-1-3-16,0-1 3 0,-2-2 0 16,-2-3-1-16,-5-1 2 15,-5-4-3-15,-6 0 3 16,-6 0-2-16,-9 0 14 0,-9-4 0 15,-11 0-3-15,-11 0-4 16,-15 2-1-16,-13 0-3 0,-13 1-2 16,-18 1-1-16,-12 2-20 15,-18 3-105-15,-9-3-48 16,-7-1-245-16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3:09:00.594"/>
    </inkml:context>
    <inkml:brush xml:id="br0">
      <inkml:brushProperty name="width" value="0.05292" units="cm"/>
      <inkml:brushProperty name="height" value="0.05292" units="cm"/>
      <inkml:brushProperty name="color" value="#00B050"/>
    </inkml:brush>
  </inkml:definitions>
  <inkml:trace contextRef="#ctx0" brushRef="#br0">18376 1326 552 0,'0'0'65'15,"0"0"-53"-15,0-36-11 0,0 22-3 16,-2 2-23-16,-2 0-26 16,4 4-45-16,-6 3-35 15,2 6-182-15</inkml:trace>
  <inkml:trace contextRef="#ctx0" brushRef="#br0" timeOffset="517.23">18348 1282 681 0,'0'0'363'0,"0"0"-216"15,0 0-39-15,0 0-59 16,0 0-7-16,0 0-8 15,0 0 13 1,8 29-16-16,-4-10-18 16,-2 8 3-16,2 11 4 0,2 11 10 15,-2 12-8-15,2 14 0 16,-2 15 2-16,0 12-5 16,-4 11-5-16,0 5-5 15,-2 4 5-15,-6-1 10 16,-2-5 4-16,-4-6 1 0,-2-13 5 15,-2-8-11-15,-2-14-10 0,3-10-4 16,-1-13-1-16,4-13-7 16,2-11 4-16,8-12-1 15,-2-10 2-15,8-8 11 16,10-13-10-16,8-5 13 16,11-8 25-1,7-5-20-15,14-3-9 0,3-1-4 16,11 0-5-16,4 2-4 15,-1 1-1-15,5 3-1 16,-1 3 2-16,-1 11-3 16,-3 8 0-16,-5 9-3 15,-5 11 3-15,-7 15-1 0,-10 10 0 16,-9 9-8-16,-7-1-12 0,-8-1-12 16,-8-11-35-16,-6-15-36 15,-4-17-42-15,0-22-138 16,-4-20-89-16,-4-15-629 15</inkml:trace>
  <inkml:trace contextRef="#ctx0" brushRef="#br0" timeOffset="953.92">18426 1885 558 0,'0'0'838'16,"0"0"-640"-16,0 0-24 0,31 9-89 15,-1-18-49-15,12-2-14 16,12-6-12-16,11-3-6 15,7-3-3-15,1-4-11 16,1-1-32-16,-11-1-7 0,-13 6-44 16,-14 0-21-16,-15 5-67 15,-11 3-220-15</inkml:trace>
  <inkml:trace contextRef="#ctx0" brushRef="#br0" timeOffset="1223.7">18366 1180 1063 0,'0'0'511'0,"48"0"-326"16,-15-1-50-16,1-13-72 0,14-8-30 15,4-3-21-15,3-5-9 16,7 2-10-16,-3 5-42 16,1 10-2-16,-14 11-40 15,-7 9-18-15,-7 12-44 0,-6 7-58 16,-4 6-139-16,2 1-258 0</inkml:trace>
  <inkml:trace contextRef="#ctx0" brushRef="#br0" timeOffset="2117.46">19538 937 914 0,'0'0'264'15,"0"0"-87"-15,32 46-48 16,-16-4-48-16,-2 16-27 0,3 18-21 16,3 25-7-16,0 21-2 15,6 22-13-15,0 12-7 16,2 9 2-16,-3 4 15 15,-3-6 23-15,-4-15-10 16,-6-15-14-16,-4-19-11 16,-8-24-5-16,-6-24-6 0,-2-24 0 15,-4-23-22-15,-4-28-22 0,6-31-11 16,-2-28 50-16,5-29 10 16,1-27-2-16,0-21 2 15,-2-17-1-15,-4-9 2 16,-8-1-1-16,-4 0-3 0,-4 11 1 15,-4 8-2-15,3 16 0 16,3 16-7 0,4 17 1-16,6 19 0 0,10 19 6 15,6 19 3-15,8 20 1 16,12 20 8-16,8 18 11 16,11 27-4-16,13 24-15 15,10 30-2-15,11 25 0 16,11 21-2-16,5 15 1 0,6 8 2 15,-3-1 15-15,-3-5 10 16,-5-9-7-16,-7-12-1 0,-5-20 4 16,-3-20-16-16,-5-20-6 15,-1-26 2-15,-1-26 4 16,1-25-4-16,-1-27-5 16,-8-24-3-16,-5-19 4 0,-11-16 1 15,-10-12-2-15,-10-8 0 16,-14-7 0-1,-4-4 0-15,-10-5 0 16,-8 1-4-16,-6-3-17 16,-4 5-12-16,-2 10-3 15,1 10-7-15,1 13-45 0,4 15-57 16,8 16-43-16,8 14-29 16,10 18-116-16</inkml:trace>
  <inkml:trace contextRef="#ctx0" brushRef="#br0" timeOffset="2768.72">21417 803 967 0,'0'0'119'15,"6"30"-14"-15,-2 7-40 16,2 16-33-16,2 20-24 16,0 16-2-16,2 17 8 0,4 15 19 15,6 14-9-15,1 7-7 16,1 7 14-16,4-2 24 15,0-3-5-15,-4-15-1 16,0-16 9-16,-7-22-18 0,-1-25-7 16,-2-22-18-16,2-25-6 15,8-20 11-15,4-24-7 0,10-21-16 16,7-18 4-16,11-16-1 16,6-11-1-16,7-7 1 15,3 0 2-15,3-4-2 16,3 2 1-1,-3 2-3-15,-7 4 1 0,-9 3 1 16,-13 3-1 0,-14 2 1-16,-20-1-4 0,-18 0 1 15,-24-5 1-15,-20 0-1 0,-21 0 2 16,-23 4-2-16,-13 8 2 16,-18 10-19-16,-12 18-5 15,-14 16-52-15,8 24-59 0,10 18-171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06:59.8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16588 5203 536 0,'0'0'255'0,"12"-28"-123"15,-12 14-47-15,-4-4-37 16,-16-2-1-16,-4-1 19 16,-7 0 2-16,-9 3-8 15,0 0-36-15,-7 8-11 0,3 3-6 0,2 7-3 16,0 9 1-16,5 11-1 15,3 14 0-15,4 15 2 16,4 13-1-16,10 11-6 0,2 14 0 16,11 7 2-16,3 5 1 15,9 6 1-15,9 1-1 16,8-2 0 0,4-5-1-16,8-14 0 15,-1-21-1-15,11-31-1 16,6-33-8-16,7-42 4 15,7-42 9-15,3-42 9 0,-5-21 1 16,-16-13 12-16,-17 0-13 16,-19 6-15-16,-24 19 4 15,-23 27-1-15,-13 22-2 0,-10 19-24 16,-3 20-26-16,1 25-16 16,2 23-36-16,11 27-105 0,7 20-28 15,14 20-184-15</inkml:trace>
  <inkml:trace contextRef="#ctx0" brushRef="#br0" timeOffset="1140.71">20738 5946 388 0,'6'-21'297'0,"0"-1"-149"16,-6-3-29-16,-10-2-18 0,-6-2-27 15,-10 1-7-15,-10 0-5 16,-5 1 7-16,-9 3-13 15,-6 7-21-15,-1 11-22 0,-5 8-5 16,6 20-3-16,5 15 1 16,3 18 1-16,8 13-2 15,11 14 1-15,11 8-2 0,6 9-2 16,12 5 1-16,6 7-2 16,12-4 2-16,7-6-1 15,11-17 2-15,14-18 2 0,9-29 0 16,15-34-5-16,19-36-4 15,13-36 3-15,-1-31 6 16,-8-19 7 0,-15-9 8-16,-27 1 9 15,-31 5-25-15,-30 9-2 16,-26 11-4-16,-19 7 1 0,-17 10 3 16,-7 6 1-16,-7 18-1 15,1 20-17-15,1 25-42 16,11 26-95-16,7 32-123 15,15 29-357-15</inkml:trace>
  <inkml:trace contextRef="#ctx0" brushRef="#br0" timeOffset="3046.76">13811 10386 283 0,'18'-45'89'16,"2"0"124"-16,-2-4-76 15,-4 0-45-15,-6-1-7 16,-6 3 12-16,-6 3-10 16,-6 3-25-16,-14 7-18 0,-4 6 5 15,-6 4-15-15,-3 10-14 16,-3 8-10-16,-8 8-3 16,3 16-5-16,1 19 2 0,2 19 10 15,4 18 2-15,9 13-3 16,9 12-5-16,6 9-3 15,12-1-2-15,6-4 1 16,14-9-4-16,15-14 2 0,15-16-2 16,12-27-4-16,19-30-3 15,19-27 6 1,13-40-2-16,4-21 2 16,-8-20 0-16,-15-8-2 15,-25-4-1-15,-33 4 19 16,-34 6-13-16,-34 6-2 0,-23 8-2 15,-21 5 3-15,-11 9 1 16,-11 16 7-16,7 16-41 16,12 18-171-16,9 20-261 0</inkml:trace>
  <inkml:trace contextRef="#ctx0" brushRef="#br1" timeOffset="24632.7">15488 5588 262 0,'6'3'96'0,"0"-3"62"16,-2 0-17-16,2 0-45 0,-2-3-25 15,-4 3-21-15,0-1 2 16,0 0 10-16,0 1-20 16,-8-2-40-16,-2 2-4 0,-6-5 2 15,-6 0 1-15,-8-3-2 16,-6-4 0-16,-5-3-8 16,-7-3 1-16,-4-3 3 0,-3 1 3 15,-1-2-1-15,-5 1 3 16,1 0 0-16,0 1 3 0,-5 1 0 15,-1 0 5-15,1 5-1 16,-3 0-4-16,-5 0-2 16,-1 1 1-16,-3 1-1 15,-1-1 0 1,-3-2 0-16,-3-1-2 16,1 1 1-16,-4 1-1 15,-1-2 1-15,1 3 0 0,-1 0-1 16,3 3 0-16,-4 0 2 15,1-1 4-15,-5-1 1 16,-3-2-1-16,-5-4-1 0,-4-2-3 16,-6-5 2-16,-5 0-2 15,-1-1 4-15,-4 0 4 0,-2 2 1 16,-2 0 1-16,2 2-2 16,1 2 2-16,-1 1-3 15,0 0 2-15,2 4-2 16,0-2 0-16,0 2 7 15,-7-1 4 1,1 0-8-16,0 2-6 16,0 2-3-16,0-1-1 0,2 0 3 15,-2 4 6-15,6 2-1 16,-3 0-5-16,5 3 2 16,0 3 0-16,8 1-3 15,0 4 0-15,-1 4-2 16,7 1 1-16,2 2-2 0,-1-1 1 15,3 1 1-15,2 2-2 0,-2-3 1 16,3 3-2-16,5 0 2 16,-1 1 0-16,5 0-2 15,6 1 3-15,-3-1-3 0,7 2 1 16,3-1-1-16,5-1 1 16,-1 1 0-16,5-1 0 0,-3-1 0 31,7 0-1-31,-1 0 3 0,3 0 3 15,-3-2-1-15,4 1 2 0,1-2-4 16,1-1 0-16,3-2 0 16,3 2-2-16,2-4 2 15,5 2 4 1,3-5 0-16,-2 1 0 0,2-2-3 16,-1-1 0-16,-1-1-2 15,2-4 2-15,-1-2-3 16,1 0 3-16,2-5-3 0,-2 1 0 15,3-4 1-15,1-1 1 16,2 0-2-16,2-3 3 16,1 1-1-16,3-3 0 0,0 0-2 15,2-3 3-15,2 0-1 16,-1-3 2-16,1-1 0 16,4-1-2-16,0 1 0 15,4-3 1-15,4 2-2 0,6 0 1 16,4-3 0-16,4 3-1 15,4-4-1 1,8 1 1-16,4-1 2 16,8 1-2-16,-2 2 2 15,8-2-2-15,0 2 0 16,3-2 1-16,7-1-2 16,0-1 0-16,9-2 1 0,5 2-3 15,8-1 4-15,5 2-4 16,9 3 2-16,1-2 1 0,1 3-1 15,7-1 0-15,0 1 0 16,7-1 2-16,1 2-3 16,2-2 0-16,9 3 1 15,-1 0-1-15,8 3 1 0,3 2 0 16,3-2 0-16,6 3-1 16,4 0 2-16,2 2 0 0,-4 0 6 15,6 5 7-15,2-1-3 16,3 1-1-16,-7-1-6 15,-2 1-1-15,2-3 2 0,-2 3 1 16,0-2 4-16,-2 0-8 16,8 0 3-16,4 2-4 15,0 0-2 1,6 0 1-16,2 1 1 16,10 2 1-16,-8 0-2 15,8 3 0-15,4 0 0 0,4 3 0 16,4 1-1-16,2 4 0 15,6 1 0-15,1 6 0 16,3-1 0-16,2 3 1 16,-4 2 1-16,0 1-1 0,1-2-1 15,-1 3 3-15,0 1-2 16,-2 1 4-16,1 4 3 0,-5 0-3 16,-2 5-2-16,-2-1-1 15,-8 5 1-15,0 0-3 16,-10-1 1-16,0 1 0 15,-10-2 0 1,-4 1 1-16,-4-3-1 16,-6-1 1-16,-4 2-2 15,-9 1 2-15,3-1 0 0,-4 1 4 16,-2 0 8-16,-1 4 4 16,-5-2-2-16,-2 2-8 15,-2 2-3-15,-1 1-3 16,-5 4-1-16,-2 2 1 0,-1 2-1 15,-7 1 1-15,-1 1-1 16,-5 0 0-16,-3 2-1 0,-9 0 2 16,-1 1-2-16,-9 0 1 15,-3-2 0-15,-8 2-1 16,-8 1 1-16,-7-2-2 16,-5 2 1-1,-4 0-1-15,-6 0-1 16,0 0 4-16,-4 2-4 0,-2 0 4 15,-2 0-2-15,0 3 2 16,-2 1-2-16,0 1 2 16,-2-2-1-16,-2-1-1 15,-2-3 2-15,-2-1-2 16,-6-5 1-16,-2-4-1 0,-2-1-1 0,-6-6 2 16,-2-1-2-16,-2-2 2 15,-3-1-3-15,-3-2 4 16,0-2-3-16,0 0 2 15,-2-3 0-15,-1-1 1 16,1-2-2-16,-2-2 3 0,-2-2-2 16,-1-3 1-16,-1-2-1 0,0-3 1 15,0 0-1-15,-1-3-1 16,1 0 1-16,0 1 1 16,-2-3-2-16,3 3 2 15,-3-2-1-15,2-1 1 0,-6 3-2 16,7-3 3-16,-7 0-2 15,0-3 0 1,3-3 0-16,-7-2 1 16,2-2-2-16,1 1 2 15,-5-4-1-15,2 1-1 16,-5-1 2-16,1 0-2 16,-2-2 1-16,1 1 0 0,-1-4 0 0,2-1 0 15,-3-1 1-15,-1-3-1 16,1 0 1-16,-1-2-1 15,-2-1 1-15,3 2-1 16,-1 1 1-16,-2-1-1 16,5 3-1-16,1 0 2 15,3 1 0-15,-1 2-3 0,4 2 4 16,2 2-4-16,3 2-18 16,1 7-13-1,4 3-19-15,5 3-36 16,7 8-38-16,14 3-135 15,10 1-250-15</inkml:trace>
  <inkml:trace contextRef="#ctx0" brushRef="#br0" timeOffset="31280.94">7455 5659 1059 0,'0'0'40'16,"0"0"-44"-16,0 0 1 0,0 0 5 15,0 0 3-15,0 0 1 16,0 0-2-16,30-7-4 15,-22 0-1 1,2-3-1-16,1 1 1 16,3-2-1-16,2 2 4 15,2 0 1-15,0 0-2 16,0 1 1-16,2 1 7 0,2-2-2 16,-1 0-7-16,5 1 6 15,0-3-3-15,-4-2 8 0,4 3 15 16,-2-5-4-16,-1 1-1 15,-1-3 9-15,0 0-7 16,0-1-9-16,2-2-5 16,-2-1-8-16,0 2 4 0,3 0-3 15,3 1-1-15,0 2 1 16,6-1-1-16,-4 3 1 16,1 0-1-16,3 2 5 15,4 0 3-15,0 2 13 0,1-2-7 31,-1 2-6-31,2 3-8 16,1-5 1-16,3 3-2 0,-4-1 1 16,4 1-1-16,1-1 0 15,-3 1 0-15,4 2 2 0,1 0-3 0,-1-2 2 32,0 3 2-32,1 1-2 15,-1-1 0-15,4 1-3 0,1-1 2 0,1 3 1 16,0-1-1-16,-1 1-1 15,5 1 2-15,-4-1-1 16,3 2 0-16,1-2 1 16,-3 2 0-16,3 1 0 15,2-3 0-15,-1 2-3 16,-1 1 2-16,4 0 0 0,-5 0-1 0,3 4 1 16,1-1 2-16,3 2-4 15,-1 0 1-15,3 1 1 16,2 1 1-16,-1 1-1 15,-1-3 1-15,1 2-1 16,3 2-1-16,-5-1 4 0,3-1-5 31,-1 1 2-31,3-1 0 0,-2 1 0 16,1 0 1-16,-1 2-3 16,1-3 2-16,-3 2-1 15,1 0 0-15,1 0 3 16,1 0-2-16,-1 1-1 0,1-1 1 15,-1 2 0-15,2-2 1 16,-5 3-2-16,3-1 1 0,1 1 0 16,3 0 2-16,-3 0-4 15,3 0 2-15,-3 0 1 16,-3-1-1-16,1 2 0 0,1-3 1 16,-4 4-3-16,1-2 4 15,1 0-4-15,1 2 3 16,-1 0 0-1,-3 0-1-15,-1 1 0 16,4 2-1-16,-5 1 1 16,3 2-1-16,1 2 1 15,1 1 0-15,1 1 1 16,1 4-1-16,1 0-2 0,-3 2 5 16,6 1-4-16,-5 2 0 15,5 2 0-15,-1 2 1 0,5 1 1 16,-1 4 0-16,1-1-2 15,-7 1 2-15,5-2-1 0,1 3-1 16,-1 1 0-16,-1 1 2 16,3 1 0-16,-1 3-1 15,1 0 0-15,-3 2 1 16,1 0-2 0,-1 0 0-16,1 0 2 15,-1 1-2-15,3-3 3 16,1 3-2-16,-7-2-2 0,3 1 3 15,1-2 0-15,-1 3-2 16,-1-4 1-16,3 2 1 16,-5-3 0-16,1 0-3 0,-3 0 3 15,-1 0 1-15,-1-1-2 16,0 0 0-16,-1-2-2 16,-1 3 3-16,1 1-1 0,-1-1 0 15,-3 2-1-15,3-2 2 16,-2 1-1-16,-1 1 0 15,5 0-1-15,-7-1 1 16,3 2 0-16,0-1 0 0,3 0 2 16,-7 0-4-16,-1 3 2 0,-1 0 2 15,0 0-4-15,-3 2 3 32,-1 0-1-32,0 0-1 15,-3-1 1-15,1 2 1 16,-2 1-3-16,-3-2 1 0,1 1 2 15,-2 4-2-15,1 0 1 16,-3 2 0-16,2 0 0 0,-4-1 1 16,5 2 0-16,-3 3-3 15,6 0 1-15,1 0 1 16,1 2-1-16,0 1 1 16,-1 1-4-16,1-3 1 15,-2 3 3-15,-3-2 2 0,-1-1-5 16,2 2 5-16,-6-1-3 0,1 2 2 15,1-1 0-15,2 2-2 16,-4-2 3-16,-1 0-1 16,1 2-3-16,-2-1 3 15,0-1-1-15,-7 0 2 16,1 3-4 0,-2-4 2-16,0 0 0 0,-2-2-1 15,-3 1 1-15,1-2-1 16,-8-3 2-16,2-1-2 15,-4-1 3-15,-2 2-2 16,-2-5 0-16,0 2-2 0,-2-3 3 16,-2 1-1-16,-2-1-1 15,2-2 1-15,-4 1 0 0,-2 0-1 16,0 1 1-16,0 0-2 16,-2 2 3-16,-4-3-1 15,0 0-3-15,-4-1 5 16,0-1-3-16,-4-2-1 15,-4-2 0-15,0-1 3 16,-4-1-4-16,-8 0 3 0,1-1-1 0,-5-2 2 31,-2 1-4-31,-4-4 3 0,-1 2 1 16,-3-5-3-16,-4 1 2 16,-1-2 0-16,-5-2-1 0,0-2 1 15,-3 0 2-15,-3-2-4 16,1 3 4-16,-9-4-4 15,3 1 2-15,-9-1 0 16,1-2-1-16,-5-1 1 16,-1 0 2-16,-5-2-3 15,-3-3 2-15,-3 1-3 0,-1-3 2 16,-2-1 2-16,-5-2-3 16,-1 0 0-16,-4-1 2 15,-3 0 0-15,-1 0-2 0,-6-2 2 16,0 1 1-16,-4-1-3 15,-5-2 3-15,1-2-2 16,-2 1 0-16,-4-3-1 16,4 0 1-16,-8 1 0 0,0-2 0 15,-3 3 0-15,1-2 3 16,-4 1-5 0,-2 0 4-16,2 2-4 15,-2 0 5-15,0 1-3 16,-4 1 0-16,4 2 5 15,-4 1-5-15,0 1 0 0,-2 0 1 16,0-1 1-16,2 3-2 16,-6-2-2-16,0 0 2 15,0 0 1-15,-2 1 0 0,0-2-1 16,2 3-1 0,-2-1 2-16,0 0-2 15,2 1 3-15,-4 1-3 0,0-1 2 16,0-3-1-16,-4 1 2 15,1-4 4-15,1 0 4 16,-10-1-7-16,2-2-1 16,-2-1 0-16,0-1-4 15,-2 1 3-15,0 0 2 16,-1-1-4-16,-3 2 7 16,0-1 4-16,0-1 3 0,-2-3-5 15,0-3-4-15,3-1 2 16,-5 0-2-16,4-3-3 15,2-4 3-15,0 0-3 0,4-5 0 16,-1 0-2-16,3-4 7 16,0 0-2-16,4-3 1 0,0-2-1 15,4-3-2-15,0 1-3 16,4-2 3-16,2-2-4 16,2-1 1-16,0-2-3 0,2-1-6 15,2-1 4-15,2 0 0 16,-4-2-1-16,4 0 4 15,6-4 3-15,-8-3 1 0,4-3-3 16,0-6-2-16,2-2-7 16,0-3 1-16,2-4 5 15,8-1 4-15,1-1 3 16,3-2-1 0,6 0 1-16,6-3 5 15,0-1 6-15,5-2 3 0,5-2-2 16,4 0-5-16,5-3-5 15,7 2-3-15,5-1 2 16,13-4-4-16,-1-1 3 16,13-2-2-16,5-1 1 15,8-4-1-15,9 0-2 0,7-2-1 16,8-2-1-16,4-3 1 0,10-4 1 16,0 0-1-16,8-5-2 15,4-5 0-15,6-3 1 16,8-4 2-16,4-2 3 15,3-7 0-15,3-4 5 0,6-2 7 32,4-1-1-32,5 1-6 0,1-4-3 15,8 2-1-15,3-1-4 16,7 2 2-16,3-2-3 16,9 0-12-16,1 1 2 15,9 1 7-15,1-1 2 16,6-1 3-16,5 4 2 0,5-1-2 15,2 2 2-15,2-2 0 0,7 2 0 16,1 2 1-16,2 3 2 16,2 4 1-16,2-3-5 15,4 8 3-15,3 1 0 16,1 4-3-16,2 3 1 16,0-2 2-16,2 6 0 0,0 3 0 15,2 3-3-15,-2 5 1 0,4 2-1 16,0 5 2-16,2 6 4 15,-4 2 1-15,-4 3-4 16,-1 4 4-16,-5 3 2 16,-10 2 4-16,-2 7-2 0,-4 1-3 15,-7 8 2-15,-5 3 2 32,-6 6 3-32,-3 6-2 0,-13 7-2 15,-7 5-3-15,-11 5-2 16,-11 6-1-16,-12 2-6 0,-16 4-1 15,-17 0-32-15,-10-3-112 16,-19-6-317-16</inkml:trace>
  <inkml:trace contextRef="#ctx0" brushRef="#br2" timeOffset="37717.65">17343 8688 401 0,'0'0'159'16,"0"0"-18"-1,0 0-78-15,8-36-16 16,-4 17-14-16,0-2-2 15,2 0-14-15,-4-3-5 0,0 0 1 16,2-2 7-16,2 1-1 16,2-1 2-16,-2-3-3 15,2-1 3-15,0 0-2 16,3-3-3-16,-1-1 1 0,4-3 8 16,2 3 4-16,0-4-7 15,2-4-9-15,2-3 1 0,0-2-9 16,0-3-2-16,1-5 0 15,-1-4-2-15,0-3 0 16,2-1 0-16,-2-4-1 0,0 0 1 31,0-3 1-31,1 0-1 16,3 0 0-16,2-1 4 16,0 1 0-16,4 4-1 0,0 4 0 15,1 1-2-15,3 1 3 16,0 4-1-16,2-1 0 15,3 3-1-15,-1-4-1 16,4-1 0-16,-2 0-1 0,1 0-1 0,1-1 1 16,0-4-1-16,3 3 0 15,-3-5 1-15,6 1 1 16,-1-6-4-16,5 0 3 16,-2 1 0-16,1 0-1 15,3 0 1-15,-2 2 0 16,-1 2-2-16,1-1 2 0,4 0 0 15,-5 1-2-15,3-1 1 0,3 3 0 16,1 3 2-16,2 2-1 16,-1 3 0-16,-1 1 1 15,1 5 1-15,1 2-1 16,4 4 0-16,-7 2 1 16,5 2-3-16,-1 6 4 15,1 2-1-15,-1 2 2 16,-3 3 4-16,2 4 5 15,-3-1-7-15,1 5-2 16,-1 1-3-16,1 3-1 16,4 2 1-16,-5 3-1 15,1 2-1-15,-3 5 1 16,1 3-1-16,-2 1 2 0,-3 4-1 0,1 6-1 16,-2 2 2-16,-1 1-2 15,1 5 0-15,2 2 1 16,-7 1-1-16,3 5-1 15,-2 2 1-15,-1 6 1 0,-5 2-2 16,0 4 0 0,-2 5 0-16,-5 1 1 15,3 5-2-15,-4 0 1 16,0 3-2-16,-3 4 1 16,-1 3 1-16,0 0-1 15,-4 4 5-15,-2 5-4 16,2 3 3-16,-3 2-1 0,-1 3-3 15,0 6 4-15,2 3-3 16,-2 3 0-16,0 2 2 0,-4 2 1 16,2 2-4-16,-1-2 4 15,-5 1-1-15,0-4-1 16,-2 2-2-16,0-3 3 0,-2-1-2 16,-4-2 8-16,0 0-2 15,-2 0 2-15,-2-3 0 16,-2 3-4-1,0-4-3-15,-4-2 1 16,-2 1-1-16,-2-4 1 16,-2-4-1-16,-2-3 1 15,-4 1-3-15,-1-5 2 0,-3-4-2 16,-4-3 3-16,0 0-1 16,-6-3-1-16,3-1 1 15,-3 2 0-15,-2-1 1 0,2 1-1 0,-10 1 0 31,7-1 0-31,-5-2 0 0,2-1 0 16,-1 1-1-16,-1-2 1 16,-4-3-1-16,4 0 2 15,-7-2 5-15,-1-2-4 0,0-1 1 16,-1 0 0-16,1-4-2 0,0-1-1 16,-1-3 0-16,-1 0 0 15,0-2 0-15,1 0 1 0,-3 1-1 16,0 1 1-16,1 0 0 15,-1 2-2-15,2 2 2 16,-1-6-1-16,1 1 1 16,3-2-1-1,-1-4-3-15,2-3 1 16,4-4 1-16,-3-1-1 0,-1 0 3 16,0-2 4-16,1 0-2 15,-5-2 1-15,2 2-2 16,-1-3 0-16,1 2 0 15,0 0 0-15,3-2 1 16,-1-1 0-16,4-1-1 0,-3 0 1 16,3-4-3-16,-2-1 2 0,2-3-1 15,3 0 1-15,-3-2 0 16,4-2-1-16,-3 0 2 16,1-2 0-16,0 1 0 15,2 0-2-15,-1 0 3 0,1 0-2 31,0 1-2-31,0-1 2 16,3-1-3-16,-3-1 2 0,2-2-2 16,0-1 1-16,1-5 1 15,1 0 8-15,2-3 0 16,-2 3-2-16,3-2-2 16,-3-1-1-16,4 3 0 0,-4 1-1 15,2 1 1-15,1-1-4 0,1 2 1 16,0-2 1-16,2 0-3 15,-2-1 4-15,-1-2-3 16,1 1 0-16,0-4 4 16,0 1-1-16,0-1 0 15,1-1-2-15,-1-2 0 0,0 0 0 16,-2 0-2-16,1-2 0 0,1-2 2 16,-2 0-2-16,2-5 1 15,4-1 2-15,1-2-4 16,3-2 2-16,4-4 2 15,2-2-5-15,2 0 1 16,2 0 2-16,2 0 1 0,0 1-1 31,4 1 0-31,-4 4 0 0,0 2 0 16,4 0 0-16,-7 5 1 16,3 0 0-16,0 2-1 15,-2-3 0-15,0 2 0 16,-2-4-2-16,0-4 2 0,0-4 1 15,0-7 0-15,0-7 2 16,0-5 0-16,4-5 1 0,-1-5-1 16,-1-4-2-16,2 3 1 15,-4 0-1-15,4 0 0 16,-2 6 0-16,2 4 1 16,4 2-2-16,-4 2 3 0,8-3-2 15,2 4 2-15,2-2 0 16,4-2 0-1,2 1-1-15,2 4 2 16,2-1-2-16,-6 7-2 16,2 1-8-16,-4 6-14 15,-4 3-28-15,0 7-38 16,-10 4-28-16,2 9-64 0,2 10-79 16,6 4-460-16</inkml:trace>
  <inkml:trace contextRef="#ctx0" brushRef="#br2" timeOffset="54079.24">16360 5400 102 0,'0'0'72'15,"0"0"21"-15,0 0-17 0,0 0 12 16,6-29-16-16,-6 22-2 15,0 1-9-15,0 4-6 16,-2-1-10-16,-2 2-13 0,4-1-18 16,-8 2-6-16,0 0-2 15,0 0-1-15,-2 2-2 16,-4-2 0-16,-4-2 0 16,2-3 2-16,-9-2 4 0,1-3-1 15,-4-2 0-15,-6 3-3 16,0-3 3-16,-1 0-2 0,-5 1-1 15,-6-1 0-15,-2-2 0 16,-13-2 14-16,-7-3 28 16,-11-2-11-16,-8-3-5 15,-15-4-8-15,-7-2-7 0,-16-2-5 16,-8-2 4-16,-8-2 0 16,-10-1 3-1,-8 2-2-15,0-2-4 16,0 1-4-16,-4 3 13 15,8 3 11-15,2 3-18 16,10 8-14-16,6 6 3 16,16 8-5-16,14 5 3 0,15 12-3 15,21 7-17-15,11 5-81 16,23 1-69-16,11-6-89 0</inkml:trace>
  <inkml:trace contextRef="#ctx0" brushRef="#br2" timeOffset="55097.01">13344 4390 239 0,'-11'-1'78'16,"-3"1"-6"-1,-6 0-14-15,-4 7 6 16,-2 3-6-16,-2 2-16 16,-1 8-8-16,-1 4 10 15,2 3-16-15,2 3-12 16,0 5-6-16,4 0-3 0,5 4-5 16,5-2 0-16,8 2-2 15,4-2 3-15,4 1-2 0,10-7-1 16,7-3 5-16,9-5 14 15,8-5 21-15,2-8-5 16,9-2-7-16,3-3-13 16,4-3 1-16,-1 0 4 0,1 0-12 15,-3-2-7-15,-9 0-1 16,-10 0-6-16,-10 0-83 0,-14-10-162 16</inkml:trace>
  <inkml:trace contextRef="#ctx0" brushRef="#br2" timeOffset="61056.84">13529 10247 280 0,'0'0'96'0,"0"0"0"16,0 0-6-16,0 0-33 16,0 0-22-16,30 17-7 15,-30-15 1 1,0-1 0-16,0-1 8 16,0 0 10-16,0 0 5 15,0 0-11-15,-4 0-17 16,4 0-12-16,-6 0-5 0,2 0-1 15,0 0 4-15,0-2 1 16,0 0-3-16,-6-2-4 16,2 1 0-16,0-1-4 0,0 1 1 15,-4-2 0-15,3 2-1 16,-7 1 0-16,2-2 0 16,-8 0 1-16,2 0-1 15,-4 0-1-15,-4-1 3 0,-3-1 5 16,-3-1 6-16,-12-5 19 15,-7-4-6-15,-13-5-9 0,-13-4-7 16,-17-9 4 0,-15-7-5-16,-14-7 6 15,-22-6 23-15,-2-3-2 0,-10 1-1 16,4 0-2-16,-2 3-8 16,12 3-6-16,12 7-14 15,14 6-2-15,8 2-1 16,15 4-2-16,17 8 0 15,17 3-20-15,14 5-40 0,13 3-10 16,15 7-10-16,16 3-36 16,4 2-46-16,6 0-155 15</inkml:trace>
  <inkml:trace contextRef="#ctx0" brushRef="#br2" timeOffset="61912.53">11227 9221 251 0,'0'0'42'0,"0"0"7"15,4-34-29-15,-4 21 9 16,0 2 46-16,-4 1-3 15,4 2 6-15,-6 0 6 16,2 6-11-16,0 2-32 0,-4 0-29 16,-2 6 9-16,-6 6 14 15,-4 3-9 1,-3 5-10-16,-5 4-8 16,-4 4-3-16,2 1 1 15,0 2-1-15,5-2 3 16,3 0-7-16,6-3 2 0,6-5 2 15,8 0 2-15,6-2 4 16,16 0 31-16,6 2-3 16,11 4-26-16,11 4-10 0,4 4-4 15,5 4-1-15,1 2-4 16,-1 3-9-16,-1 1 1 16,0 4 8-16,-9 3 6 0,5-1 0 15,-6 2 0-15,-3-3 1 16,-7 0-1-16,-6-3-4 15,-8-5-4 1,-10-2-32-16,-4-3-95 16,-4-4-33-16,0-7-225 15</inkml:trace>
  <inkml:trace contextRef="#ctx0" brushRef="#br2" timeOffset="68679.98">20259 6371 508 0,'0'0'175'0,"0"0"-51"16,0 0-52-16,0 0-26 15,30-16-9-15,-28 13-14 16,-2-1-5-16,0 0-3 16,0 0-4-16,0 3-3 15,-4 1 0-15,-2 0 0 0,-2 5 3 32,-2 3 6-32,-2 3-4 0,-2 2-3 15,-2 2-3-15,-2 2-1 16,-1 2-2-16,1 2 2 15,-8 0 7-15,0 3 4 16,-8 3-3-16,2 2-1 16,-3 5-3-16,-3 4-3 0,-2 4-1 15,-3 4 0-15,-5 2-1 0,0 4 0 16,-9 4 0-16,-1 5-1 16,-4 3 0-16,3 7 1 15,-7 8-1-15,-1 3 6 0,-3 9 12 16,-3 2 6-16,-1 6 5 15,1-1 1-15,-3 0-2 16,1-5 2-16,5-5-1 0,3-4-2 16,-1-6 2-16,3-5-9 15,3-5-2-15,-2-3-13 16,5-5-2-16,1-4-4 16,7-4-1-16,3-6-2 0,8-7 2 31,8-8-1-31,11-10 0 15,9-11 0-15,10-10-15 0,10-15-88 16,15-13 27-16,13-8-8 16,10 0-115-16,8 5-178 15</inkml:trace>
  <inkml:trace contextRef="#ctx0" brushRef="#br2" timeOffset="69503.64">18463 7985 467 0,'-6'7'118'15,"-2"5"-35"1,-5 6-40-16,-1 8-19 16,-8 7-10-16,2 8-5 15,-4 7-4-15,4 8 13 16,2 1 28-16,6 4-4 0,8-5-6 15,2-4 14-15,10-5 18 16,10-11-4-16,8-11 0 16,8-13-10-16,4-9-13 0,5-6-27 15,5-11-7-15,2-8-3 16,3-8-5-16,1-6 1 16,4-10 2-16,5-7-52 0,5-2-66 15,1 7-122-15,3 9-382 16</inkml:trace>
</inkml:ink>
</file>

<file path=ppt/ink/ink3.xml><?xml version="1.0" encoding="utf-8"?>
<inkml:ink xmlns:inkml="http://www.w3.org/2003/InkML">
  <inkml:definitions>
    <inkml:context xml:id="ctx0">
      <inkml:inkSource xml:id="inkSrc0">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21-11-02T22:11:16.623"/>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1" timeString="2021-11-02T22:11:19.379"/>
    </inkml:context>
  </inkml:definitions>
  <inkml:trace contextRef="#ctx0" brushRef="#br0">6826 5409 0,'0'0'16</inkml:trace>
  <inkml:trace contextRef="#ctx0" brushRef="#br0" timeOffset="932.88">8306 4110 0,'0'0'16</inkml:trace>
  <inkml:trace contextRef="#ctx1" brushRef="#br0">13056 4842 172 0,'0'-4'129'16,"2"1"20"-16,-2 1-13 15,2 1-17-15,-2 1-18 16,0 0-26-16,0 3-20 15,0 4-12 1,0 1 7-16,0 6 22 16,-4 5-7-16,0 9-1 15,0 9-15-15,1 12-23 0,-1 11-12 16,2 10-4-16,2 3-1 16,0 1 3-16,2-7-3 0,2-12-5 15,-1-14-5-15,1-18 0 16,0-21 1-16,2-17-66 15,2-20-168-15,6-9-201 16</inkml:trace>
  <inkml:trace contextRef="#ctx0" brushRef="#br0" timeOffset="2887.45">7660 4805 0,'0'0'0</inkml:trace>
  <inkml:trace contextRef="#ctx1" brushRef="#br0" timeOffset="7691.08">22897 8898 453 0,'0'0'428'0,"0"0"-366"16,0 0 65-16,0 0-41 15,-28-7 9 1,26 7 9-16,-2 0-12 16,4 0-6-16,0 0 0 15,0-3-26-15,2-1-33 16,10-5-30-16,4-2 12 0,10-5-4 16,6-5-2-16,9 0-3 15,9 0-1-15,6 2 2 16,1 8 1-16,-1 3-6 0,-5 8-23 15,-5 11 0-15,-14 9-7 16,-14 8-3-16,-18 7 1 0,-10 8 9 16,-22 2 6-16,-12 3 10 15,-9 4 7-15,-5 0 4 16,1-1 0-16,-3 0 3 16,4-1 0-16,5 0 7 0,5 1 5 15,4 2 2-15,6 1 6 16,3-2 4-16,7 3 5 0,6-5-7 15,4-4-4-15,6-4 6 16,6-4 8-16,0-8-3 16,4-6-2-16,0-8 13 15,6-7-9 1,2-3-8-16,4-4-1 16,4-2-9-16,6-3 7 0,6-2 3 15,11-1 0-15,9-3-6 16,18 1-6-16,11-3-14 15,8-1 0-15,5-2 0 16,-7 3 0-16,-9 1 0 16,-15 2-49-16,-19 2-47 0,-18 6-79 15,-10 7-116-15,-4 6-385 0</inkml:trace>
  <inkml:trace contextRef="#ctx0" brushRef="#br0" timeOffset="10514.67">20210 5094 0,'0'0'0</inkml:trace>
  <inkml:trace contextRef="#ctx1" brushRef="#br0" timeOffset="13927.42">11350 12882 283 0,'-2'-1'489'0,"0"1"-339"0,0 0-31 16,-4 2-11-16,-6 5-1 16,0 0-27-16,-2 2-8 15,1 0-2-15,-1 1-14 0,4-1-7 16,4-2-4-16,-2-1-8 16,8-4 3-16,10-2 5 15,14-5-16-15,7-5-18 0,15-3 6 16,6 2 3-16,5 0 0 15,3 4-6-15,-2 5-3 16,-9 2-5-16,-7 9-2 16,-12 3 1-16,-22 6-3 0,-10 6-2 15,-24 4-7 1,-10 3 1-16,-14 4 2 16,-7 1-2-16,-5-2-7 15,5-2 5-15,1-6 6 16,8-4 1-16,9-3 1 15,9-6-2-15,8-4 2 16,6-4 1-16,14-1 1 0,8-2 5 16,12 0 4-16,14 1-7 0,11-1-4 15,9 1 3-15,2 3 0 16,-5 5-2-16,-3 4 2 16,-14 4 1-16,-16 9 1 15,-16 6-7-15,-16 4-2 0,-20 3-3 16,-16 0 4-16,-9-4-2 15,-7-5 2-15,3-11-2 0,3-12-29 16,1-10-4-16,15-21 4 16,4-13-22-16,14-12-43 15,10-4-84-15,11-2-191 0</inkml:trace>
  <inkml:trace contextRef="#ctx0" brushRef="#br0" timeOffset="17613.04">4159 11684 0,'-97'59'0,"12"21"16,31 65-16,38-44 15,22-10 1,10-53-16,-6-33 15,28-43 1,-17 33-16,-26 10 16,15 28-16,23 25 15,31 12-15,-11-43 16,17 10 0,10-16-16,27 1 15,37-12-15,-144-10 16</inkml:trace>
  <inkml:trace contextRef="#ctx1" brushRef="#br0" timeOffset="47123.95">8404 12418 576 0,'-12'35'252'0,"-1"5"-43"0,-3 5-55 16,2 2-56-16,-2 2-31 15,2-4-16 1,-2-3-3-16,6-7-5 0,4-7 0 16,2-10 7-16,4-7-4 15,14-7-4-15,2-4-23 16,8-9-11-16,10-3 13 0,-3-1-6 16,3-1-7-16,-4 3-5 15,-4 3 4-15,-4 3-12 0,-7 4-66 16,-7 1-88-16,0 6-130 15,2 2-354-15</inkml:trace>
  <inkml:trace contextRef="#ctx1" brushRef="#br0" timeOffset="47393.16">8633 12414 1134 0,'-10'69'209'0,"-2"19"-63"0,-4 6-67 15,-10 10-35-15,-6 1-22 16,-1 2-18-16,-7-10 1 0,2-11-2 15,2-8-41-15,9-19-87 16,13-14-63-16,14-20-166 16</inkml:trace>
  <inkml:trace contextRef="#ctx1" brushRef="#br0" timeOffset="54125.53">7852 13171 272 0,'10'-7'23'16,"0"1"-22"-16,0-2-1 0,2 3 0 15,-2-1 1-15,0 0-1 16,0 2 7-16,-2 0 19 16,0 1 21-16,-3 2 13 15,-1 1 13-15,-4 0 17 16,0 4-24-16,-5 1-30 0,-3 1 3 16,0 0-5-16,-6 1-15 0,-2-2-4 15,0 0-10-15,2-1-4 16,2-3-24-16,8-1-353 15</inkml:trace>
  <inkml:trace contextRef="#ctx1" brushRef="#br0" timeOffset="55497.47">7864 13201 670 0,'0'0'62'0,"0"0"-4"0,0 0 0 15,0 0-53-15,0 0-3 16,0 0 0-16,0 0 1 15,0 0 1-15,0 0-1 16,0 0-4-16,-28 11 4 16,22-7-3-16,0-1 0 0,2 1 1 15,0-1-1-15,-6 0 2 16,6-2 0-16,-1 2-3 0,-1-2 2 16,-2-1 0-16,0 0 1 15,2 0 4-15,-6-2-5 16,4-1 2-16,-2 0-2 15,0 2-1-15,-2 0 1 0,4 0 1 32,-6 1-2-32,2 0 1 15,0 1 2-15,-2 3-5 0,-1-2-2 16,-1 1 2-16,0-2 1 16,-4-1-4-16,2 0 7 15,0 0-2-15,-6-1 0 16,-1-2 0-16,-3 1 0 0,-6-3 2 15,-2 0 1-15,-2-2 1 0,-5 2-4 16,-3-4 1-16,-2 2 3 16,1-3-5-16,-5 0 2 15,-4-1 1-15,-5-2-1 16,1 0 0-16,-3-3 4 16,-5 0 0-16,-1-3-3 0,-3-2 2 0,-3 1 0 15,-3-2-3-15,-1-2 1 16,-5 1 0-16,3-1-3 15,-9 1 1-15,1-2 4 16,-2 3-3-16,-5 1-4 16,1 2 8-16,-2 1-5 0,-5 0-1 31,3 2-3-31,2 0-1 0,3-2-2 16,-3-2-2-16,6-1 2 15,-1-5 1-15,3-2 1 16,4 0 3-16,-5-2 3 15,5-1-2-15,1 2 0 16,3 1 1-16,-5 0 2 16,5 1-3-16,4 3 4 0,3-1-4 0,3-2 1 15,9 1 1-15,2-3-4 16,9-1-4-16,5-4-11 16,14-3 3-16,6-1 3 0,5-4 4 15,9 1-2-15,6 2 10 16,4 1-3-16,2 3 22 15,2 3 9 1,2 3 6-16,2-1-3 16,-2-1-4-16,0-6-5 15,-4-4-5-15,2-8-5 16,-2-7-8-16,2-7-2 16,-6-7 1-16,0-4-2 15,0-3-1-15,-4-1-8 0,2 5-19 16,2 5-28-16,-4 10-39 0,8 11-166 15,8 12-306-15</inkml:trace>
  <inkml:trace contextRef="#ctx1" brushRef="#br0" timeOffset="56266.95">3540 11271 444 0,'0'6'148'0,"2"6"-36"0,0 0-21 16,0 4-34-16,0 1-10 15,0 1-4-15,0-3 4 16,0-3 0-16,4-8 4 16,-2-7-1-16,3-17-42 0,7-12-12 15,-2-14 16-15,6-11 2 16,-2-8 0-16,2-5-2 15,0 2-1-15,0 4-2 0,2 7 2 16,1 9 3-16,3 10 2 16,2 11 3-16,2 13 0 15,2 12 2 1,-1 11 7-16,5 17-8 16,2 15-8-16,-2 13-5 0,0 11-1 15,1 9-2-15,-5 5-1 16,0-1-1-16,-2-5-13 15,-4-13-30-15,1-17-19 16,1-22-46-16,0-22-129 16,8-21-294-16</inkml:trace>
  <inkml:trace contextRef="#ctx0" brushRef="#br0" timeOffset="59222.84">27 9204 0</inkml:trace>
  <inkml:trace contextRef="#ctx1" brushRef="#br0" timeOffset="57232.92">2433 8851 821 0,'-4'56'161'0,"0"5"-27"16,0 5-15-16,4 0-52 0,-4-3-24 15,4-6-9-15,-2-13 13 16,2-8-9-16,0-13-4 16,-2-12-8-16,0-10-13 0,0-6-38 15,0-11 15-15,0-4 12 16,2-6-1-16,4-2-1 16,8 3 4-1,4 4 0-15,10 6 4 16,6 10 3-16,6 5-4 15,3 8 0-15,1 10-6 0,-4 8-2 16,-4 7 0-16,-15 7 1 16,-13 4-6-16,-6 3 0 15,-19-3-4-15,-9-3 7 0,-6-8-3 16,-6-10-18-16,2-15-17 16,-3-12-20-16,1-19-15 0,2-14-26 15,8-10-109-15,3-6-145 16</inkml:trace>
  <inkml:trace contextRef="#ctx1" brushRef="#br0" timeOffset="57486.12">2433 8743 1072 0,'34'9'193'15,"16"-5"-65"-15,13-8-21 16,5-12-77-16,9-7-23 16,1-2-6-16,-3 3 4 15,-11 3-2-15,-13 3-67 16,-7 8-59-16,-10 6-128 0,0 2-336 15</inkml:trace>
  <inkml:trace contextRef="#ctx1" brushRef="#br0" timeOffset="62683.85">2860 8269 173 0,'0'0'339'0,"0"0"-224"15,-8 35 3-15,6-25-34 16,-2-4-24-16,4 3 13 0,-3-4-6 15,3 0-11 1,-6-2-1-16,4-1 2 0,2-2-6 16,-2 0-26-16,0-5-6 15,2-5 9-15,0-4-3 16,0-4-11-16,0-6-9 16,0-3 0-16,2-7-3 15,0-5-1-15,0-6 0 0,-2-7-2 0,0-8 5 16,2-6-7-16,-6-6 5 15,2-3-2-15,-4-5-1 16,4-3 2-16,-2-2-2 16,0-4 3-16,8-4 0 15,-4-1-3-15,4-7-1 16,6-3 2-16,5-3 1 16,1-4 0-16,6 3 10 15,4-3-5-15,6 5 0 16,6-1-4-16,-3 7 2 15,7 2-5-15,6 1 2 0,3 5 3 16,5 0-3-16,6 3-1 16,5 0 1-16,5-1 3 15,5 2-2-15,10 3-4 0,7 3 7 16,7 2-6-16,6 5 3 16,7 6 1-16,7 3 0 15,4 4-1-15,8 3-3 16,0 6 5-16,4 1-1 15,8 3 7-15,4 4-7 0,8 0-3 16,-2 3 4 0,8 4-4-16,2 0 0 15,10 4 0-15,-1 2 3 16,7 4-4-16,4 4 0 16,6 3 4-16,1 6-5 0,5 5 0 15,1 6 5-15,5 4-1 16,2 5 0-16,1 7-4 15,5 2 4-15,-5 4-1 0,1-1 0 16,2 4-2-16,-1-1 5 16,3-1-2-16,-1 3 11 0,-1-1-7 15,-1 2-7-15,5 1 14 16,-10 3 18-16,3 0 3 16,-3 4-13-16,-3 4-19 15,-7 4 2 1,-6 7-3-16,-8 2-1 15,-11 3 0-15,-11-5 1 16,-10-4 0-16,-18-12-2 16,-13-13 2-16,-23-14-6 0,-22-9-4 15,-19-8-89-15,-24 2-143 16,-14 6-492-16</inkml:trace>
  <inkml:trace contextRef="#ctx1" brushRef="#br0" timeOffset="63384.63">11761 4753 620 0,'-6'-2'173'16,"-4"-1"-47"-16,6 0 4 15,0 1-18-15,1-2-28 16,3 2-17-16,0-1-7 16,0 2 3-16,0 0-18 0,9 1 13 15,9 0 7-15,10 1-37 0,10 1-24 16,10 4-1-16,7 2-2 15,3 4 0-15,1 6 2 16,-3 2 4-16,-8 7 1 0,-9 6 10 16,-7 2 0-16,-12 5-1 15,-12 1-12-15,-12 0 4 0,-16-3-1 16,-12-2-10-16,-11-3 6 16,-13-4-8-16,-10-1 0 31,-5-6 2-31,-5 0 0 0,-1-1-11 15,2 2-86-15,5 4-48 16,14 11-109-16,17 13-377 16</inkml:trace>
  <inkml:trace contextRef="#ctx1" brushRef="#br0" timeOffset="78559.61">7769 10357 275 0,'4'0'162'0,"0"-1"-29"15,2 1-32-15,2 0-35 31,-4 0-23-31,-4 0-16 16,2 0-8-16,0-1-2 0,1-4-11 16,-1-3-3-16,0-2 15 15,0-3 17-15,0-5 3 16,0-1 1-16,-2 1-1 16,4-3-14-16,-4-1-11 15,-4-1-8-15,0 2-2 0,-2 0-2 16,1 2 0-16,-1 4 2 0,-4-1 0 15,0 3-1-15,0 0 1 16,-2 2-3-16,-2-1 0 16,0 0-2-16,-2-1-7 15,0 0 0-15,-2-1 8 0,0 0 1 16,1 0-1-16,-1 0 2 0,0 2-1 16,2 0 0-16,-6 3-1 31,4 2 1-31,2 3-2 15,-5 4 1-15,1 0 4 16,0 2-4-16,0 6-17 0,-2-2 5 16,0 3 4-16,2 1 6 15,6 3 1-15,-5 1 1 0,3 4 1 16,4 2 1-16,0 7-1 16,0 2 3-16,6 4-2 15,-4 3-1-15,4 2 0 16,2 5 1-16,2 1 0 15,0 6 2-15,2 1-1 16,0 1 0-16,0 3-3 0,0 1 1 0,-2 3 1 16,2 0-1-16,-4 2 1 15,-2 0 0-15,2 0-2 16,-2-2 1-16,0-1 1 16,-2-3-2-16,0 1 1 15,0 0 0-15,3-3 0 0,-5 1 1 31,2-2-2-31,2 5 2 0,0-3-2 16,2 2 0-16,-2-2 1 16,4 0 2-16,0-4-2 15,2-2 0-15,-2-3 0 16,2-3 2-16,2-2-3 0,2-1 4 16,2-5 6-16,2 1 13 15,-2-5 6-15,4-1 6 0,0-1-5 16,-3 2-13-16,1 1-3 15,-2 0-5-15,2 2-5 16,-2-3-2-16,-2 1 0 16,2-1 0-16,0-3-1 0,-2-2 1 15,2 0-1-15,-2-1 2 16,2-1-2-16,0-2 2 0,0 2 1 16,0-4 0-16,2 1 0 15,2-4 1-15,-2-2-1 16,6-2 6-16,-4-2-2 0,0-1-5 15,1 0 1-15,1-2 1 16,0 0-1-16,-2 2-2 16,0-4 0-1,0 4 0-15,0-2 1 16,2-1-1-16,-2-1-1 16,2-1-3-16,-4-3-1 0,0 0 2 15,0-1 0-15,2 2 2 16,-8-1 2-16,3 0-1 15,-1-1 0-15,2 0-1 16,2 0 0-16,-4-9-6 0,6-2-2 16,2-6 7-16,-4-3 9 15,6-4-1-15,0-2-1 0,2 2-1 16,-2-1-1-16,2 1 0 16,-2 1 1-16,1-4-5 15,3 1 0-15,-4-4 1 16,2-3-2-1,0-4 2-15,0-1-1 16,0-5 0-16,-2-3 0 16,2-2-1-16,-3-4 1 0,3-3 0 15,0-1-1-15,0-5 1 16,4 0-1-16,-2-2 2 16,0-1 1-16,2 2 2 15,1 0 0-15,-5-2-2 0,4 1-2 0,-4-5 2 16,-2 2-1-16,2-6 5 15,-8-6 4-15,2-3-2 16,-2-4 1-16,0-4-4 16,-4-3 0-16,0-2-1 15,-4 0-3-15,0 1 2 16,-4 1-3 0,-2 8 1-16,-4 4-1 15,0 11 2-15,0 12-3 0,-2 13 3 16,-2 9-1-16,0 10 0 15,0 4 0-15,-2 4-22 16,2 0-13-16,-3 0-6 0,1 0 3 16,2 0 6-16,0 1 5 15,0 2 11-15,2 6-10 16,2 5-56-16,4 6-70 0,2 11-216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08:28.949"/>
    </inkml:context>
    <inkml:brush xml:id="br0">
      <inkml:brushProperty name="width" value="0.05292" units="cm"/>
      <inkml:brushProperty name="height" value="0.05292" units="cm"/>
      <inkml:brushProperty name="color" value="#FF0000"/>
    </inkml:brush>
  </inkml:definitions>
  <inkml:trace contextRef="#ctx0" brushRef="#br0">7270 5859 941 0,'0'0'55'16,"0"0"25"-16,0 0-55 0,0 0 0 16,0 0-17-16,0 0-1 15,0 0-2-15,28-22-1 16,-24 13-4-16,0-5 5 15,4-4 2-15,-4-2 6 0,0-3 3 16,4-1 2-16,2-1-3 16,4-3-4-16,1 0-2 15,7 2-8-15,-2-3 3 16,6 4-3-16,4 1 2 0,2 1-1 16,-3 0 2-16,3 0 1 15,0-1 3 1,2 2 12-16,1-2-7 15,1 1-5-15,6 2-5 16,2 0 0-16,3 0-2 16,3 2 0-16,2 2 0 0,3 0-1 15,3 1 0-15,5 2 1 16,-3 2 4-16,6 1-3 16,1 1 1-16,3 1-4 0,-3 1 2 15,3 2-1-15,-3-3 1 16,1 4-1-16,-3-2 0 0,3 0 0 15,-1 0 1-15,1 0-1 16,5 0 2-16,-3-1-2 16,1 3 2-16,1-1 0 15,-1 1-2 1,3 1 1-16,-1 1-1 16,5 3 0-16,1-1 0 15,1 1 0-15,-1 0 1 0,3 0-1 16,3 1 0-16,2 4 2 15,-1 2-4-15,5 0 1 16,1 5 1-16,3 0 1 16,0 4-2-16,1-2 1 0,1 3-1 15,0 2 1-15,5 3 0 16,-7-2 1-16,4 6-2 0,1-1 1 16,1 3 0-16,6 5 1 15,-2 0-2-15,7 4 1 16,1 1-4-16,0 2 3 15,2 3 1-15,1 0 0 0,-3 5-1 16,0 0 0-16,-2 3 1 0,-3 1 0 16,1 2-2-16,0-1 1 31,2 0 0-31,-3 1 1 16,-1 1 1-16,2-1-1 15,0 1-1-15,1-2 1 0,-1 4 0 16,0-1 0-16,0 3 1 15,1-1-2-15,-3-2 0 0,0 3 1 16,0 0 1-16,-3 1 0 16,-1-1-2-16,-4 0 1 15,3 2-1-15,-5 3 2 16,0-1-1-16,-1 1-2 16,1 2 4-16,-2 1-4 0,1 1 3 15,1 0-1-15,-6 2-1 0,3 6 1 16,-3-1 1-16,-2-2-2 15,1-1 0-15,-3 3 2 16,3-1-1-16,-9-3 0 16,0 0 0-16,-3 3-1 0,3-2 1 31,-3 1-1-31,-1 0 2 16,1 4-3-16,-3-1 2 0,1 0 0 15,-1 3 0-15,-1 2 0 16,-1-2-2-16,-3 0 4 15,3-3-2-15,-5 3-3 16,-1-3 4-16,-1 3-1 0,-1 1 2 16,3 0-4-16,-4 0 1 0,5 0 4 15,-5 1-3-15,1-2-3 16,-3 0 4-16,-3 0-2 16,-1-3 1-16,0-1 1 15,-3-2-2-15,-3 0 2 0,3-2-1 16,3-1 2-16,0 4-4 31,-1 0 2-31,3-2 4 0,-1 3-4 16,-3 1-4-16,2-1 6 15,-3 0-1-15,-1-2-1 16,-2 2 1-16,1-3-1 16,-3-1-4-16,-1-3-3 0,-3-2 0 15,-6 0 3-15,-2-3 1 16,-5-3 0-16,-5 2 0 0,-2 0 5 15,-6 1-4-15,0-4 1 16,-2 1 1-16,-4-1-2 0,-3-1 2 16,1 1-2-16,-4-3 2 15,-4-1 0-15,0 2-1 16,-4-3 0-16,0 2-1 16,0-3 2-16,-4-1-2 0,-2 0 1 15,0-1 1-15,-4-1 0 31,1-2 0-31,-3-1-2 0,-2-2 0 16,-4-2-1-16,0 0-1 16,-2-5 0-16,-4-2 0 15,-2-3 2-15,-1-3-2 16,-7-2 1-16,-2-5 1 0,0-1 1 16,-3-3-2-16,-1-3 2 15,-4-2 2-15,2 0-1 16,-3-1 1-16,-3-3-2 15,0 1 3-15,-1-1-3 0,-3-3 1 16,0 1-1-16,-3-2-1 16,-1 0 2-16,1-1 0 0,-7 0 2 15,2-1-3-15,-1 2 6 16,-1-1-7-16,-3 0 4 16,-3 1 1-16,-1-1-2 0,1 1-1 15,-9 3-1-15,3-1 3 16,-3 2-3-16,-3 1 3 15,-3 1 1 1,1-1-3-16,-5 1 1 16,-2-1-5-16,-1 2 2 0,-1-2 3 15,-1 3-1-15,-3-1 1 16,0 0-1-16,-3 1 5 16,1 1 0-16,-4 0-1 15,2-1 0-15,-5 1 1 16,1 1 0-16,-4-1-1 0,-1 0 3 15,-3-1 0-15,2-1 0 16,0 0-1-16,-5-1 0 0,3-3-3 16,-8 1-3-16,6-1 5 15,-6-2-4-15,-3-3-2 16,-1-1 3-16,2-1 0 16,-6 0-2-16,0-2 2 0,-4 4 0 15,0 1-2 1,0-1 2-16,-3 2-2 15,1 1 0-15,0 0 1 16,0 2 0-16,0-3-1 16,-2 1 0-16,-2-2-2 0,-2-3 4 15,0-1-1-15,-4-1 0 16,-2-2 1-16,2-4-2 16,0 2-1-16,-4 0 3 0,-2-2-2 15,0 2 1-15,-4-2-3 16,-4-1 3-16,0 0-1 15,-2-1 4-15,-2-1-4 0,-2 0 2 16,-3 2-1-16,1 0 0 16,-4 2 0-16,-2 0-1 15,0 4 1-15,-2 0-1 0,1 1 2 16,-5 0-3-16,0 1 1 16,-4 0-1-16,0 4 0 0,-3-2-4 15,-1-1 8-15,-4 0-2 31,1-1-1-31,-3-1 0 16,2 0 1-16,0-3-2 0,3-2 5 16,-1 0 21-16,2 1 4 15,3-5 0-15,1 3-7 16,2 0-3-16,4-2-6 16,0 3-2-16,7-1-9 15,5 1 1-15,4 1 0 16,10-3-1-16,6 1-2 0,2-2 0 0,8 0 2 15,4-3-2-15,3-1 1 16,5-1 0-16,6-4 0 16,8 1 1-16,3-3-2 15,1 0 2-15,8-2 0 0,5-3-4 16,5 0 4-16,2-1-6 16,7-5 0-16,9 1 3 0,5-3 2 31,6-2 1-31,5-3 0 15,5-5 1-15,0 0 1 16,9-4-4-16,-3-3 1 0,4-4-1 16,4-4 0-16,3-2 0 15,3-2-1-15,0-4-1 16,6-6-5-16,2-4 1 0,8-2-1 16,-2-6 3-16,4-2 2 15,6-3 3-15,2-2 1 16,0-3 3-16,4-3-2 15,4-1 9-15,2-2 0 0,2-4-7 16,2 0-4-16,4 0 0 16,4-5 0-16,2 1-3 0,1-2 2 15,5-1-2-15,6-2 2 16,0 0-2-16,5-1 0 16,1 1-2-16,6-4-6 15,2 2 1-15,5 0 2 0,3-1 4 16,1 2 2-16,3-4 1 15,3 4 1 1,3-1-2-16,6 1 1 16,-3-2 0-16,6 1 1 15,3 2-2-15,1-1 0 16,3 1 2-16,-1-1-1 0,3 0 0 16,-5 0 2-16,5 1-2 15,-1 0 0-15,2 4 1 16,-1-3-2-16,-1 4 0 0,7 0 0 15,-3 4 0-15,4 3 1 16,1 2-1-16,3 3 0 16,-6 2-1-16,7 1 1 0,-5 3 1 15,4 0 0-15,5 3 1 16,-3 2-1-16,-2 3 0 16,5 1 0-1,-3 2 1-15,2 1 5 16,-5 1 2-16,-3 2 0 15,-2 3 0-15,3 0-5 0,-9 0-2 16,4 4 0-16,-1 0-1 16,-1 1 0-16,1 2 0 15,-1 6 1-15,-1 3-1 0,-3 6 3 16,-4 4 1-16,-5 5 0 16,-11 5-1-16,-3 7-4 15,-10 7-1-15,-7 8-29 0,-1 8-51 16,-8 5-91-16,-4 0-181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08:39.3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14512 10484 801 0,'18'-33'0'0,"-6"-6"-55"16,6 4 55-16,-6 5 14 15,-10 23-14-15,24-43 0 16,-2 8-17-16,0 10 5 0,-3 14 10 15,3 11-17-15,4 7-113 16,8 0-374-16</inkml:trace>
  <inkml:trace contextRef="#ctx0" brushRef="#br0" timeOffset="1509.5">14975 9936 1163 0,'16'-75'89'0,"-6"-8"-19"16,-14-5-20-16,-18 7-38 16,-6 6-12-1,-9 5-1-15,-3 8 1 16,-4 6-32-16,-5 1-8 0,-1 1 13 16,-6 0-1-16,1-1 8 15,-11-4 19-15,1 1 2 16,-3-8-3-16,-5-5 5 15,-7-1 20-15,-7-6 15 16,-11-6-8-16,-11-3 3 0,-14-2-10 0,-20-3-12 16,-14-2-5-16,-14 3-4 15,-13 0 1-15,-7 5-1 16,-14 5-1-16,-1 8-1 16,-7 7-9-16,-1 8-1 15,-3 4 2-15,-3 10-1 0,-3 2-3 31,-1 5 3-31,-3 4-5 0,-3 5-3 16,3 7-1-16,-5 5-1 16,3 10 8-16,3 3 3 15,0 3 4-15,-3 8 4 16,1 5-2-16,1 2 6 16,-1 6-4-16,-1 4 2 0,3 4-1 15,-2 3-2-15,5 5 1 0,7 3 1 16,1 1-2-16,8 3 1 15,9 2 2-15,11 6 2 16,4 3 11-16,14 6-2 0,9 9-1 16,11 5-3-16,8 5-2 15,7 4-5-15,9 5-1 16,6-1 0-16,8 3 1 0,6 0-2 16,3 1 1-16,11-1-1 31,4-3 0-31,5 1-1 15,5-3-5-15,5 2 0 0,3-2 0 16,5 2 3-16,4 1 3 16,5 1 0-16,5-1-1 15,5 5-2-15,-1-2-7 0,10 2 1 16,-2-3 3-16,9 3 3 16,5-1 2-16,4 2 1 15,6 2-4-15,6 3 1 0,8 3 2 16,0 4 0-16,8 4 1 15,2 0-5-15,6 6-12 16,-8 1-11-16,0 3 0 0,-2 2 2 16,-6 1 0-16,-6-1-44 15,0-1-27-15,4-9 31 16,0-4 31-16,8-12 25 16,8-11 17-16,3-4 50 0,7-10 45 15,8-1 15-15,2 0-28 16,8 3-10-1,5 4-25-15,7 4-26 16,9 1-16-16,3-1-6 16,5 5-1-16,11-3-3 15,3 1-1-15,11 1 1 16,1-1-1-16,6 0 0 0,7-2-1 16,1-3-11-16,4-4 6 15,6-4-3-15,-2-6-1 0,8-4 1 16,3-4 4-16,-3-6 2 15,-2-2 1-15,2-6-2 16,0-3 3-16,0-4-6 0,-2-7-5 16,5-7 2-16,7-6 10 15,0-11 2-15,-2-6-3 16,4-10 0-16,8-6 55 0,-6-6-35 31,6-3 3-31,0-3-3 0,2 1-8 16,-2-2-2-16,0-2-4 15,2 3-2-15,0-4 1 0,2 3-2 16,0-4-2-16,4 2 2 16,3-3 0-16,-1 1-4 15,8-5 5-15,-6-1-3 16,4-2-4-16,0-1 2 16,4-5 2-16,2-1-1 0,-7-4-6 15,5-3 6-15,0-5-1 16,-2-5 5-16,-2-2-3 15,-4-4 0-15,2-1 4 16,-4-2-1-16,0-1-4 0,-4-1 1 16,-2-2 1-16,-4-1 2 0,-2-4-2 15,0-1 3-15,-8-4-2 16,0-4 6-16,-4-3 2 16,-4-3-2-16,-4-1-5 15,-2-4-4-15,-2-2 3 16,0-2-4-1,-7-5-2-15,-5 1 2 16,-4-3-1-16,-7-2-1 0,-7-1 3 16,-8 0-1-16,-3 1-3 15,-5-2 1-15,-5-3-1 16,-9-1 2-16,-5-1-1 16,-6-3 3-16,-11-2 3 0,-9-3 13 15,-12-1-3-15,-10 0-5 16,-18-3-7-16,-18 0-4 15,-15 3-3-15,-27 3-41 0,-11 9-79 16,-11 2-136-16,1 7-412 16</inkml:trace>
  <inkml:trace contextRef="#ctx0" brushRef="#br1" timeOffset="6391.98">15539 8240 1188 0,'12'-60'12'16,"6"-3"26"-16,-8-10 43 0,2-12-19 15,-12-9-32-15,4-10-5 16,-8-4 0-16,-4-8-10 15,2-4-7-15,-2-7 4 16,4-2-2-16,-4-3 1 0,6 0-4 16,2 2-4-16,10 3-2 15,0 5 0-15,10 7-1 0,6 5 0 16,2 6 2-16,9 4-2 31,5 4 0-31,6 5-2 0,3 3 2 0,5 3-2 31,2 5-2-31,3 5-6 0,5 5 0 0,-1 2-7 0,7 4 0 16,1 4 6 0,5 3 2-16,-3 5 3 15,7 4-1-15,1 5 2 16,3 7 3-16,3 4 3 16,2 8-4-16,5 8-2 15,3 5 3-15,2 6-1 0,5 5-1 16,-1 1 2-16,4 7 0 15,2 1 0-15,1 3-3 0,3 0 1 16,-4 2 0-16,2 0-2 16,2 1 0-16,1 6-1 0,-1 3-7 15,2 9 3-15,-6 6-7 16,5 12-7-16,-3 10 5 16,-2 8 3-16,-2 9 6 15,0 7 4 1,1 6-2-16,-5 4 1 15,2 4 1-15,-3 4 5 0,-5 4-1 16,-4 1 4-16,-5 1 0 16,-5 3 0-16,-6 1-1 15,-5 4-1-15,-6 3 0 16,-3 4 2-16,-5 5 0 16,-5 4 0-16,-3 2 4 0,-4 4 12 15,-3 1 0-15,-1 1-1 16,-4 4 4-16,-7-1-4 0,-1-1-1 15,-4 2 0-15,-8 1-4 16,-6-1-2-16,-6-1-5 16,-6-1-4-16,-2 0 0 0,-4-1-2 31,-6-2-2-31,-2 0-2 16,-2 1-2-16,-4-3 6 15,-4 2 1-15,-4-2 1 0,-5 2 0 16,-9-1-1-16,-4-3 0 15,-5 1 0-15,-7-2-2 16,-2-1 3-16,-9-2-1 16,-5-1 1-16,-3-2 1 0,-5-5 0 15,-5-3-1-15,-2-8 2 0,-1-7-4 16,-9-6 6-16,-2-7 1 16,-3-2 6-16,-5-6-1 15,-6-1-1-15,-2-1-4 0,-7-3-2 16,1 0 0-16,-4-5 2 15,-2-3-6-15,-2-3 4 16,-4-4-2-16,-2-4 0 0,-2-4 1 16,0-1-2-16,-6-3 0 15,5-2 1-15,1 0 0 16,4 0-1-16,0-1 2 16,0 0-1-16,4 1 8 15,2-3-5 1,-2 4-4-16,0-5 1 15,4 0 0-15,3-5-1 0,3-2-1 16,2-4 0-16,6-3 1 16,3-2 0-16,7-2 0 15,4-1-1-15,5 1 2 0,5-5 0 16,4 2-1-16,3-3 2 16,1-3 0-16,3 1 1 0,3-4-2 31,3 0 3-31,7-4-3 0,1-1-2 15,3-2 4-15,3-1-3 16,0-4 0-16,3 0 0 16,3-3-2-16,4-2 5 15,7-6-2-15,3-5-3 16,6-5 3-16,6-10 1 0,6-7-1 16,4-8 2-16,6-12-2 15,4-12 4-15,4-13 5 16,6-10 3-16,4-14-5 15,6-8-3-15,4-11-3 0,6-9 0 16,0-7-1-16,8-10-1 16,5-8-1-16,7-8 2 0,4-9 0 15,5-4-1-15,5-9-2 16,3-4 0-16,-1 1 4 16,2-4-2-16,-1-1 2 15,-3 1-2-15,-5-3 1 0,-5-1 0 16,-2-4-1-16,-3-4 0 15,-9-2-1-15,2-4-3 0,-2-6-25 16,-1 2-63-16,5 1-94 31,2 1-107-31,9 13-249 16</inkml:trace>
  <inkml:trace contextRef="#ctx0" brushRef="#br2" timeOffset="11085.16">15259 5542 764 0,'-27'-52'15'16,"-9"-9"34"-1,-12-2 11-15,-8 2-19 0,-11 0-10 16,-7-2 5-16,-7 1-6 16,-8 6-11-16,-9-1-12 15,-7 1-3-15,-10 0-2 16,-8 4-2-16,-6-1 1 15,-11 1 0-15,-3 2-2 16,-15 1 0-16,-1 2 3 16,-14-1-5-16,-8 3 3 0,-6 2 2 15,-9-2-1-15,-13 6 1 16,-5 1-1-16,-9 2-2 0,-5 4 3 16,-11 3-2-16,-3 2 0 15,-6 6 2-15,-3 5-4 16,-9 8 2-16,-2 4-1 15,-2 4 3-15,2 10-3 0,-3 8 1 16,3 7 0-16,8 8 1 16,2 8-1-16,5 7 2 0,3 11 5 15,8 4 0-15,5 10 0 16,11 4-3-16,9 8-1 16,11-1-2-16,13 1 1 15,10 0 2-15,14-3-3 0,12-3-2 16,14-2 2-16,14-1 1 31,10 1-1-31,19-2 0 0,7 3 5 16,16 0 0-16,11 1-5 15,16-1 1-15,10 6 0 16,13-3-2-16,11-1 1 16,10-1 1-16,10-1 17 0,9-4 9 15,13-3 0-15,10 0 4 16,6-2-8-16,11-2-9 0,11-2-7 15,7 0-6-15,7-2 1 16,9-2 0-16,6-2-2 16,11 0 1-16,7-2-1 15,2-1 0-15,10-1 1 0,4-4 0 16,0-2 2-16,0-4-3 16,6-2 1-1,-2-5 1-15,-1-1-2 16,1-5 2-16,2-3 4 15,4-5 6-15,-6-5 0 16,4-5 4-16,2-5 0 0,-2-9-5 16,0 0 3-16,-2-11 6 15,4-3 5-15,0-3-12 16,4-1-5-16,4-2-9 0,0 2 4 16,6 0-2-16,4 2 0 15,5-2-2-15,3 4-1 16,6-3-3-16,0 1 6 0,6 3 1 15,3-4-1-15,3 0-2 16,4 2 1-16,4-3 3 16,-3 3-1-16,5-1 6 0,-1 1-2 15,-1 3-2-15,0 3 0 16,-3 0-1-16,-1 5-5 0,-2 0 2 16,-2 3-2-16,-3 1 1 15,-3-1 0-15,-2 1-1 16,-4-2 0-16,-6 2 0 15,-9-7 1 1,-5-3 0-16,-8-3 0 16,-6-9 1-16,-17-6 1 15,-9-5-1-15,-14-9 2 0,-16-10-1 16,-7-5-2-16,-16-8-1 16,-9-7-2-16,-9-6 1 15,-6-8 1-15,-11-3-3 16,-5-6 4-16,-6-6 2 0,-10-4 6 15,-6-10 3-15,-16-6 8 16,-12-8 4-16,-21-8-14 0,-23-7-5 16,-31-2-1-16,-28 4-3 15,-30 1-2-15,-28 5 0 16,-25 11-19-16,-19 17-33 16,-15 22-29-1,-2 21-77-15,9 15-190 16</inkml:trace>
  <inkml:trace contextRef="#ctx0" brushRef="#br2" timeOffset="23969.65">8804 9190 181 0,'-2'-3'59'16,"0"-1"-8"-16,2-2 20 15,-4-1-34-15,-2 2 47 16,0-1-61-16,2 0-7 16,-2 0 1-16,-6 1 4 15,4 0-8-15,-2 4-6 0,-2-3-1 16,0 3-2-16,-2 0 0 0,0-1-2 16,-5 2 1-16,-1 0 1 15,-4 0-2-15,-4 2-6 16,-2 0 5-16,-4 2 3 15,1 0-7-15,-7 1 4 0,-2 1 0 16,-1 3 0-16,-3 1 2 0,-2-1-6 16,0 1 4-16,-3 2-1 15,-5-3 2-15,5 1-2 16,-7-3 1-16,2 2-1 16,-1 0-1-16,-3 0-1 15,3 4 2-15,-7-2-2 16,4 3 2-1,3 0 2-15,-3 5-2 16,-1-2 4-16,1 4-4 0,0 3 0 16,-1 7 1-16,-3 2-2 15,1 9-18-15,-1 4-3 16,3 6 9-16,-5 4 2 16,0 1 3-16,5 0-5 0,-1 0-4 15,1-1-2-15,-1 0 2 0,-1-3 0 16,5 1-7-16,0-1 1 15,1 3 0-15,1 0 10 0,-3 6 3 16,3-2 10-16,-2 2-2 16,1 5 2-16,-5 5 2 15,3 3-1-15,-3 4-2 32,2 3 1-32,-3 2 1 0,3 1-10 15,-1 0-33-15,-1-1-38 16,3 0-21-16</inkml:trace>
  <inkml:trace contextRef="#ctx0" brushRef="#br2" timeOffset="24170.01">4843 12345 371 0,'-34'58'40'0,"6"-6"-33"16,4-3-35-16,5-3-20 0,5 1 34 15,-2-3 13-15,6-2-4 16,-2-2-3-16,4 0 9 0,2-6-2 16,6-2-42-16,-4-2-40 15,4-2-8-15</inkml:trace>
  <inkml:trace contextRef="#ctx0" brushRef="#br2" timeOffset="24924.99">4807 13192 360 0,'0'0'24'0,"46"42"-10"0,-20-20-6 15,3-2-4 1,1-1-3-16,4-1-40 0,2-2-45 16,3-2-17-16,7-4 55 15,0-3 45-15,3-6 22 0,5-1 38 16,4-10-25-16,1-3-25 15,3-6-12-15,-1 1-45 16,5-2-18-16,-4 1-10 0,1 1 57 16,1 4-23-16,-3-2 33 15,3 2 9-15,-1-2 0 16,3-1 0 0,1-1 0-16,5-4 31 15,3 2 35-15,-7-3-10 16,5 0-7-16,1-1-5 15,-1-1-3-15,-5-1-11 16,5 1-4-16,5-3-9 0,-5-1-11 16,1-2-1-16,1-2-2 15,5-5-2-15,1-1 1 0,5-7-1 16,-5-3 0-16,5-1-1 16,-3-4 0-16,-2 1 0 0,-1-3 5 15,-1 3 6-15,-3-1-3 16,1 0-4-16,-3-1-1 15,-1-1 1-15,-3-1-1 16,1-2-1-16,3-1 0 0,-7-5 1 16,5-3-2-16,3 2 13 15,-9-5 14-15,1-4 1 16,-7 3 1-16,-4-3-4 0,-3 2-1 16,-1 1-2-16,-6-2-6 15,-5 2 1-15,1-2 0 16,-2-6-5-1,-4 0-4-15,-3-8-3 16,-1-4-3-16,2-4-2 0,-8-3 1 16,3-4-1-16,-7 4-1 15,-4-1 0-15,-2 2 2 16,-6 5-3-16,-4 7 2 16,-4 4 1-16,2 4-3 15,-12 5 3-15,-2 6-2 0,-4 3 2 16,-2 3-2-16,-10 5-21 0,-3 4-8 15,-9 3-4-15,-2 2-2 16,-11 3 18-16,-9-1 7 16,-2 0 13-16,-1-3-1 15,-9-4 0-15,-1-5-2 16,-1-2 3 0,1 3-145-16,-1 7-111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13:36.739"/>
    </inkml:context>
    <inkml:brush xml:id="br0">
      <inkml:brushProperty name="width" value="0.05292" units="cm"/>
      <inkml:brushProperty name="height" value="0.05292" units="cm"/>
      <inkml:brushProperty name="color" value="#00B050"/>
    </inkml:brush>
  </inkml:definitions>
  <inkml:trace contextRef="#ctx0" brushRef="#br0">13617 7094 763 0,'0'0'157'0,"0"0"-11"0,0 0-38 16,35-32-44-16,-21 9-20 15,2-14-19-15,2-13-12 16,2-16-3-16,0-16 3 15,-4-9-10-15,0-6 1 0,-5 3 0 16,-3 5-4-16,0 16 1 0,-2 15 2 16,0 19-2-16,4 15 3 0,0 13 3 15,6 13 6-15,-2 12 13 16,2 9-10-16,6 7-11 16,-4 8 1-16,3 7 2 15,5 3 1-15,4 6 3 16,8 4 2-16,1 3-6 0,9 0-1 15,4 1-3-15,7-6-3 16,5-3 0-16,0-8 0 16,1-9-2-16,-3-7 3 15,-5-8-1-15,-5-7 1 16,-12-6 10 0,-13-7 3-16,-9-5-7 15,-12-11-9-15,-10-7-11 16,-16-7 5-16,-11-4 5 0,-13 4 0 15,-16 4 2-15,-9 11 2 16,-11 10-3-16,-9 5 2 16,0 9 0-16,-1 4-2 15,3-1 3-15,7-7-3 0,11-3 1 16,9-3-1-16,13 1 0 0,3-6 1 16,16 1 3-16,10-3 3 15,14-3-7-15,10-3 9 16,24-7 37-16,18-7-2 15,25-14-24-15,26-7-12 0,13-12-5 32,13-5 1-32,8-1-2 15,-16 8 0-15,-14 13 3 0,-25 14-1 16,-24 14 0-16,-29 13 4 16,-25 13 2-16,-24 14-10 15,-27 12-7-15,-23 14 6 16,-25 19 0-16,-16 15 2 15,-14 11 0-15,-4 3 1 0,4 3-1 16,3 0-34-16,9-4-88 0,20-7-51 0,19-2-137 16,23-5-540-16</inkml:trace>
  <inkml:trace contextRef="#ctx0" brushRef="#br0" timeOffset="1495.26">11575 9391 650 0,'-4'-25'106'15,"4"-14"-6"-15,6-17 35 0,4-14-17 32,5-13-56-32,5-6-1 15,10-1-19-15,0 2 2 16,10 2-4-16,3 5-7 0,7 6 0 16,2 3 10-16,-1 6-12 15,1 7-10-15,0 8-3 16,-5 10-11-16,-1 11 0 15,0 13 2-15,-1 15-6 0,-3 10 0 16,-2 19 4-16,1 11-5 16,-1 11-2-16,-2 10-1 0,2 5-10 15,-9 1-6-15,3-3-6 16,-4-6 10-16,-4-8 3 16,-2-7-7-16,-8-11 2 15,-5-12 3 1,-5-8 6-16,-8-7 2 15,-10-6-49-15,-13-8 23 16,-17-6 28-16,-16-1-1 0,-17 2 4 16,-15 1-1-16,-11 3-9 15,-6 6-47-15,-2 2-13 16,5 3-5-16,7 1 26 16,12 0 35-16,11 2 9 0,15 5 6 15,11 4-1-15,12 3 8 0,10 5 35 16,8 2 22-16,12 0 44 15,6-1-57-15,4 0 4 16,12-6-16-16,14-6-8 16,10-5-5-16,15-7-14 15,17-12-9-15,19-14-1 0,13-13 0 16,11-19 2-16,14-14 0 0,2-8 0 16,-4-1 1-16,-16 3 1 15,-11 12-3-15,-19 16 0 16,-19 16-2-16,-21 12-1 15,-11 12 1-15,-12 10-2 16,-18 6 0 0,-18 17 0-16,-19 15-4 15,-25 23 0-15,-21 18 1 0,-27 18 1 16,-11 11 1-16,-8 11 0 16,-4 3 1-16,4-1-1 15,14-7 0-15,11-4-10 16,15-9-7-16,11-8-24 0,17-10 0 15,11-13-14-15,18-17-34 0,18-18-74 16,18-18-47-16,28-19-275 16</inkml:trace>
  <inkml:trace contextRef="#ctx0" brushRef="#br0" timeOffset="2651.62">16638 8859 677 0,'0'0'118'0,"18"-29"-47"0,-4-7 24 15,0-16-4-15,-3-8-26 16,5-12-9-16,-2-6-24 15,-2 0-21-15,-2 3 0 16,2 7-5-16,2 9-4 16,0 5 5-16,2 7 6 0,2 9-5 15,1 2 1-15,5 8 1 16,2 4 3-16,2 8 13 16,2 6 4-16,2 7-16 0,1 3-3 15,5 12 0-15,-2 12-8 16,2 11-1-16,1 11 4 15,3 9-5-15,-4 8-4 0,1 6 6 16,-1-2-8-16,-4-7-4 16,-6-7 9-16,-8-12-1 15,-6-14 0 1,-9-15 2-16,-7-12-1 16,-11-11-26-16,-9-13 23 15,-14-6 3-15,-10-5-3 16,-11 2-1-16,-13 2 3 0,-15 7-5 15,-9 10-18-15,-5 8-23 16,-4 7-24-16,5 4 16 16,9 7 37-16,12-3 12 0,13-2 1 15,16 0 5-15,15-5 2 16,7 1 27-16,10-1-3 16,12 1 16-16,8 3 94 0,16-1-64 15,10 0-34-15,13-5-19 16,13-2-9-16,15-19-5 15,19-16-7-15,17-16 0 0,8-22 7 16,10-12 4-16,2-11 0 0,-9 2-2 16,-9 5-2-16,-18 13-1 15,-13 20-2-15,-19 16 1 16,-11 18 0-16,-18 15-1 16,-8 10 1-16,-18 18 0 15,-8 19-1 1,-22 13-4-16,-24 22 0 0,-17 18 1 15,-23 17 1 1,-17 14-1-16,-20 8 2 0,-6 5 0 16,-2-6-3-16,10-7-40 15,15-9-12-15,19-13-20 16,25-12-77-16,29-9-93 16,27-10-302-16</inkml:trace>
  <inkml:trace contextRef="#ctx0" brushRef="#br0" timeOffset="4056.15">22152 8667 805 0,'0'0'95'0,"0"0"-62"0,0 0 12 0,-24-37 2 15,22 0-1-15,6-12 0 16,6-14 2-16,6-7 0 16,6-4-4-16,4 3-4 15,0 3-14-15,1 10-17 16,1 10 4-16,4 11 0 15,2 7-2 1,1 9 5-16,1 6 2 16,2 8-8-16,4 7 2 0,-3 5-1 15,3 14-9-15,-2 8 1 16,0 11 3-16,-3 9-7 16,-1 10 0-16,-2 8 5 0,0 6-5 15,3 4 0-15,3-1 3 16,4-2-6-16,1-8-13 0,7-11 7 15,2-11-2-15,-1-14 5 16,-5-10 6-16,-4-12-2 16,-7-6-1-16,-7-6 3 15,-12-10-2-15,-6-5-5 0,-6-7 2 16,-10-2 6-16,-12-1-1 16,-16 2-2-16,-23 2 5 0,-19 8-3 15,-21 6 0-15,-16 3 1 16,-13 5 0-16,1 0-1 15,6 1 0-15,12 1-26 16,10 0-34-16,17 1-14 0,20 2-2 16,15 0 7-1,15 2 44-15,16 1 26 16,12-3 2-16,22-3 29 16,20-11-2-16,23-13 11 15,27-14-12-15,19-18 9 16,20-19 16-16,12-13 3 15,0-11-20-15,-8-4-17 0,-14 5-11 16,-16 12-2-16,-23 18-1 16,-23 16-3-16,-15 19 0 0,-16 18 2 15,-12 13 6 1,-16 11 10-16,-10 17-1 0,-20 18-16 16,-20 18-2-16,-23 19-1 15,-18 16 0-15,-23 9 0 16,-11 6 2-16,-10 0-2 15,-4-5-1-15,6-7 4 16,10-13-2-16,16-12-1 16,11-17 2-16,21-16-2 15,15-12 0-15,16-17-1 16,17-10-1-16,13-5-1 0,14-5-4 16,16 0-41-16,13 7-53 15,9 8-127-15,4 19-355 16</inkml:trace>
  <inkml:trace contextRef="#ctx0" brushRef="#br0" timeOffset="16626.59">16582 6429 248 0,'8'-26'78'0,"0"-1"-33"0,-2 0-11 16,0-3-23-16,0-1-2 15,0-1-5-15,0 2-1 16,-2-4 3 0,2 1 18-16,-2-6 39 15,2 1-8-15,-2 0-9 0,-4 1-13 0,0-1-3 16,-4 0-12-16,-6 1-9 15,0-1-6 1,-2-1-2-16,0-2-2 0,-2-1 3 16,-2 0-1-16,0 0-1 15,-1 1-1-15,-5-1 1 16,0 1 1-16,-4 3-2 0,-2 0 1 16,-2 2 5-16,-1-1 10 15,-3 0-5-15,-2-3 2 16,-2-3 6-16,-1-3 3 15,-7-3 2-15,2 2-15 16,-11-2 0-16,-1 0-5 0,-8 4 1 16,-1-1-3-16,-5 3 2 0,-5 1-2 15,-5 0 3-15,-1 1-3 16,2-1 0-16,-5 0-1 16,-7 0-1-16,1-1 3 15,-3 0-4-15,-2 1 4 16,-3 2-3-1,-3 5 1-15,4 3 2 16,-5 6-2-16,3 7 3 0,2 5-3 16,3 6 2-16,1 6-2 15,4 0-2-15,1 2 2 16,-1 4 0-16,3 1 0 16,5 3 1-16,0 5 1 15,1 3-3-15,3 5 2 0,1 4-2 0,3 3 3 16,-1 3 3-16,5 3 10 15,3 1 3-15,-1 3 7 16,1-2-6-16,2 1 3 16,5-3 1-16,-5 0 9 0,5-3-12 15,3-1-3-15,2 3-9 32,5 4 1-32,1 1-7 0,4 4 4 15,3 6-5-15,5 3 4 16,-2 3-4-16,2 2 1 15,7-3 1-15,-1 0 0 16,4-1-2-16,4-2-1 0,-2-3 0 16,6 0 1-16,1-1-1 15,-1 1 1-15,0-1-1 0,2 2 3 16,2-1-5-16,2 0 3 16,-2 1 1-16,6-1-1 15,-6 0 0-15,6-1-1 16,4 0-1-16,-4-2 3 15,3-1-1-15,-1 3-3 0,0-3 4 16,2 2-1 0,0-2-1-16,-2 1-1 15,2 0 2-15,2 0 0 16,0 2 0-16,2-2 0 0,-2-2-1 16,2-1-1-16,2-2 6 15,2-2 7-15,0-3-4 16,2-1 0-16,2-1-2 15,0 0-1-15,1-1-1 0,1 0 2 16,0 1-1-16,0 2 0 16,0 2-2-16,0 1 3 15,0-2-4-15,0 1 3 16,2-2-2-16,0-1 1 0,-2-1 1 16,2 0-2-16,2-2 1 15,-1 1 0-15,1-1-3 0,0 0 4 16,4 0-5-16,-6-2 5 15,6-2-2-15,-4 0 5 16,4 0 5-16,2 0-4 16,-4-2 0-16,1 4 2 0,1-4-4 15,0 2 2-15,2 2 8 16,-2-2 0 0,4 1-6-16,-2 1 1 15,1 3-2-15,5-1 1 16,0 1-2-16,4-1-4 15,0-2 1-15,5-1 2 0,1-3 5 16,0-4-6-16,4-2-2 16,-3 1-2-16,3-2-3 15,0-2 4-15,0 0-3 0,-3 0 0 16,3 1-4-16,-4-2 4 16,4 0-1-16,-5-3 2 15,3 2-1-15,0-3-1 0,3 0 0 16,1 0 0-16,0-1 1 15,0-1-1-15,-1-1-2 16,1 1 2 0,2-2 1-16,-3 1-1 15,1 0 2-15,-2-3-2 16,0 1-2-16,1 2 5 0,-1-4-4 16,2 1 1-16,5-1 1 15,-3-1-1-15,6 1 0 16,-1-2 0-16,1 2 0 15,0-1-2-15,-1-1 5 0,3 2-5 16,-4-2 2-16,3-1 2 16,1 0-3-16,2 0 1 0,-1-5 0 15,7-1-2-15,-2-2 2 16,-1 1 2-16,1-5-2 16,-1 0 0-16,1-4-2 15,2-1 4-15,-5-4-3 0,5-1 0 16,-3-3 1-16,3 1 1 15,-2-3-1-15,-5 1-3 0,-1-4 5 16,-1-1-2-16,-5-4-1 16,2-4-2-16,0-1 5 15,-1-3-3-15,1 0 0 16,0-3 1 0,-1 2 0-16,1-2 1 15,2 2-3-15,-3-2 2 16,-3 0 0-16,0-1 2 0,1 0-2 15,1-4 0-15,0-1-2 16,1-4 1-16,3-1 1 16,0-4-1-16,-1-2-1 15,-3-3 4-15,0-6 2 0,-5 0-3 16,-1-4-1-16,-6-3-1 0,0-5 2 16,-8-6 2-16,-5-2 1 15,-3-3-4-15,-4-3 1 16,-6 0-2-16,-2 4 2 15,-6 0 1-15,-2 4-21 16,-4 6-66 0,-2 12-90-16,-2 12-115 15,6 17-233-15</inkml:trace>
  <inkml:trace contextRef="#ctx0" brushRef="#br0" timeOffset="20805.77">11950 8910 142 0,'0'0'15'0,"50"-31"63"15,-28 16-24-15,-5-3 26 16,-3-1-26-16,-2 1-15 0,-4 2-15 15,-2 3-9-15,-4 3 9 16,-2 5 4 0,0 1 3-16,-4 4 20 15,-4 5 20-15,0 3 6 16,-2 3-17-16,-4 4-5 16,3 5 4-16,-7 1-24 15,-4 5-6-15,-4 5-10 0,-2 6-3 16,-6 5-7-16,-1 9-3 15,-5 4-5-15,2 7 1 0,-6 4 0 16,11 1-3-16,-5 1 2 16,4-1 1-16,4-5-5 15,5-5-4-15,3-8-4 0,8-7-12 16,-6-12-24-16,6-8-64 16,6-8-117-16,4-7-142 15</inkml:trace>
  <inkml:trace contextRef="#ctx0" brushRef="#br0" timeOffset="21115.89">11283 9459 0 0</inkml:trace>
  <inkml:trace contextRef="#ctx0" brushRef="#br0" timeOffset="21194.08">11283 9459 0 0,'8'-36'0'0,"-1"6"0"0,7 7 0 0,-8 8 490 0,4 6-359 0,0 9 13 16,-2 0 1-16,-2 2-112 15,-2 7 1-15,0 5-19 16</inkml:trace>
  <inkml:trace contextRef="#ctx0" brushRef="#br0" timeOffset="21301.01">11557 9773 1217 0</inkml:trace>
  <inkml:trace contextRef="#ctx0" brushRef="#br0" timeOffset="21363.58">11557 9773 1217 0,'55'-31'6'0,"-1"-1"1"0,-4 4-6 0,-7 3-1 0,-11 2-1 0,-12 4-3 16,-10 4-101-16,-6 4-115 16,-4 3-300-16</inkml:trace>
  <inkml:trace contextRef="#ctx0" brushRef="#br0" timeOffset="22682.75">11793 9131 4 0,'8'-48'439'0,"2"7"-302"16,-2 7 21-16,-2 8-31 16,0 10-56-16,0 9 17 0,0 7 18 31,-2 13-20-31,-4 6-24 0,0 9-13 16,-4 10-13-16,-10 12-4 15,-4 12-7-15,-14 11-7 16,-6 10-4-16,-9 11-9 15,-5 6 0-15,-3 0-1 0,-1-2-2 16,0-4 8-16,3-8-9 16,7-10 3-16,4-10-1 0,8-12-2 15,9-15-14-15,11-15-6 16,14-21-13-16,10-16-66 16,16-20-76-16,11-11-62 15,3-7-169-15</inkml:trace>
  <inkml:trace contextRef="#ctx0" brushRef="#br0" timeOffset="23153.19">11187 9409 592 0,'-8'27'149'0,"0"13"8"15,0 11-60-15,2 8-58 0,6 12-2 16,0 6-2-16,4 2-24 16,6 0 9-16,0-5 38 15,4-6 7 1,2-9-21-16,0-8-5 16,-2-6-21-16,2-7-12 15,-4-8-1-15,4-6 10 0,-1-9 14 16,3-11 11-16,8-10-2 15,4-17-6-15,4-17 2 0,9-18 4 16,11-12-14-16,6-10-12 16,3-3-7-16,3 3-20 15,1 8-42-15,-1 12-37 16,-5 14-100-16,-3 12-254 16</inkml:trace>
  <inkml:trace contextRef="#ctx0" brushRef="#br0" timeOffset="24170.85">17234 8751 280 0,'0'0'108'0,"0"0"23"15,0 0-25-15,0-34-13 16,0 30-21-16,0 1-11 16,-2 3 19-16,2 0 29 15,0 9-8-15,2 1-33 0,2 7-5 16,2 3-1-16,2 7-18 0,4 5-2 16,3 6-9-16,7 6 0 15,6 11-12-15,8 5-11 16,4 4 2-16,5 6 2 15,3 0-7-15,0-2-2 16,-5-4-3-16,-1-9 3 0,-12-6-7 16,-4-9 2-16,-8-11 2 0,-7-10-7 15,-9-11-36-15,-2-8-63 16,-6-13-168-16,-5-5-63 16</inkml:trace>
  <inkml:trace contextRef="#ctx0" brushRef="#br0" timeOffset="24587.6">17236 9312 815 0,'0'0'177'0,"41"51"-53"0,-9-23-22 16,2 3-42-16,14-2-20 15,3 0 15-15,9-7-15 0,4-5-1 16,3-6-10-16,-1-6-2 16,-5-5-4-16,-5-1 3 15,-11-4-10-15,-7-2-8 16,-6-3-10-16,-8-3 2 0,-4-1 2 16,-8-7-8-16,-8-6-1 15,-4-10-32-15,-10-10 5 16,-10-11-9-16,-6-11-50 0,-6-8-113 15,2-3-183-15</inkml:trace>
  <inkml:trace contextRef="#ctx0" brushRef="#br0" timeOffset="25827.69">22960 7753 340 0,'-5'0'84'0,"5"0"-39"16,0-1 19-16,2-5 7 15,3 0-29-15,3 4-32 16,-4 0-12-16,2 2 22 16,-2 2-5-1,0 5 10-15,-2 1-8 16,-2 3-7-16,0-1-5 16,0 0 3-16,-2 0 11 0,-4 0 29 15,2-1 12-15,0 0 3 16,0-3 6-16,0 1-5 15,2-5-18-15,0-2-15 16,0-1-10-16,2-10-6 0,10-7 7 16,0-10 6-16,6-6 9 15,10-10-5-15,2-5-20 16,6-3-8-16,1-1-1 0,3 4 2 16,-4 7-21-16,-4 10-73 15,-6 11-77-15,-7 12-98 16,-5 9-534-16</inkml:trace>
  <inkml:trace contextRef="#ctx0" brushRef="#br0" timeOffset="26228.79">22863 7471 767 0,'0'0'109'0,"42"-24"-24"0,-12 2 6 16,5-9-49-16,11-7-15 15,6-3-5-15,5-1-4 16,1 4-13-16,-4 10 6 16,-3 12 2-1,-13 11 17-15,-10 10 9 16,-6 16-13-16,-10 8-12 0,-4 9-10 16,-8 4-4-16,-4 9 1 15,-8 2-1-15,-2 2 1 16,-4 0-3-16,2-2-21 15,2-6-6-15,0-7-19 16,8-7-60-16,4-6-144 0,12-6-494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18:57.358"/>
    </inkml:context>
    <inkml:brush xml:id="br0">
      <inkml:brushProperty name="width" value="0.05292" units="cm"/>
      <inkml:brushProperty name="height" value="0.05292" units="cm"/>
      <inkml:brushProperty name="color" value="#00B050"/>
    </inkml:brush>
  </inkml:definitions>
  <inkml:trace contextRef="#ctx0" brushRef="#br0">12151 8663 368 0,'0'0'157'0,"0"0"-65"0,0 0-13 16,0 0-21-16,-8 29-11 16,6-25-5-1,0 0 0-15,0 0-1 16,2-3 17-16,-2-1 2 15,2 0-22-15,0-5-28 16,2-2 14-16,0-2 4 0,0-2 0 16,0 1-3-16,2-3-4 15,0 1 3-15,0 2 0 16,2-6-7-16,2 0-5 0,3-4-5 16,5-6 5-16,4-2 2 15,4-3-4-15,4-5 9 16,4 0 2-16,3 3-1 0,5 1-4 15,2 8 7-15,0 4 1 16,-1 10-1-16,-1 7-7 16,0 4-1-1,-11 10-2-15,3 5-3 16,-6 5-3-16,-2 1-3 16,-2 0-4-16,-8 0 1 0,-2-6 0 15,-8-3-2-15,-2-6 0 16,-4-3-5-16,-6-2-1 15,-4 0-2-15,-6 1-14 0,-4 2-3 16,-2 2 4-16,-4 6 7 16,-9 2 7-16,-3 3-7 15,-8 0 6-15</inkml:trace>
  <inkml:trace contextRef="#ctx0" brushRef="#br0" timeOffset="131.7">12506 8535 1409 0,'-51'19'-6'0,"-1"-3"-14"0,0-3-13 0,3-4 4 0,5-4 4 0,2-5-18 15,6 0 10-15,7-1 6 16,7-4 17-1,4-2 8-15,10 4 3 16,4-2 0-16,8-2 6 0,8-3 23 16,14-5 7-16,13-9-16 15</inkml:trace>
  <inkml:trace contextRef="#ctx0" brushRef="#br0" timeOffset="1672.98">12145 8522 697 0,'0'8'190'0,"2"3"-24"15,0-2-45-15,0 3-43 16,2-3-14-16,-4 1-19 16,4-5-16-16,0-3-1 15,4 1-5-15,1-3-10 0,1-7 4 16,2-2 7-16,4-3-3 15,4-3-1-15,4-4-3 0,2-2 0 16,4-2-3-16,7-1-4 16,5-4-3-16,4 0-5 15,1-5 0-15,1-2-3 0,0-1 2 16,-3-1-2-16,-1-1 0 16,0 1 2-16,1 4-1 15,-7 5 2-15,2 0-3 16,-8 7 2-16,-6 4-1 15,-3 6 1-15,-9 6-1 16,-2 5-2-16,-10 0-3 0,-2 9 2 0,-6 6 0 16,-8 4 1-16,-6 5 3 15,-1 3-1-15,-5 1 0 16,-4 2 1-16,-2 1-2 16,-2 0 1-1,1 6 0-15,-9 3-1 16,-2 5-1-16,-3 4 1 15,-5 3 2-15,-4 2-1 0,-5 0 1 16,-1-6-1-16,1-2 0 16,-1-7 1-16,8-8-2 15,5-6 1-15,7-7-38 16,12-7-94-16,14-2-118 16,16-9-389-16</inkml:trace>
  <inkml:trace contextRef="#ctx0" brushRef="#br0" timeOffset="3356.2">16896 8682 418 0,'0'0'557'0,"0"0"-445"16,0 0-40-16,0 0-59 16,0 0-11-16,0-29-1 0,-6 14 0 15,-4 2-1-15,4 0-13 0,0 2 2 16,0 1 6-16,6 2 2 15,-6 2 3-15,6 0 0 16,0 0 2-16,0 1 0 16,6-2 7-16,-2-3 25 15,4-4 17-15,2-3 7 16,2-4-11 0,0-2-16-16,0-3-12 15,0-2-8-15,0 0-5 0,2 0 2 16,0 0 0-16,1 0 1 15,3 2-4-15,2 1-3 16,2 4 2-16,4 4 1 16,0 7-1-16,0 5 0 0,5 8-1 15,3 10 0-15,4 12-11 16,2 9-17-16,1 11 5 0,-5 4 3 16,-2 3 12-16,-4 3 4 15,-5-5 0-15,-7-7-1 16,-2-10 1-16,-12-10 0 15,-4-13-2-15,-4-10-8 0,-16-9-11 32,-6-13 13-32,-5-6 7 0,-17-5 2 15,-10 0-1-15,-7 3-5 16,-5 6-30-16,-7 6 9 16,-5 10-10-16,9 8-6 15,7 5-42-15,9 12-62 0,13 3 17 16,10 6 124-16,10-1 93 15,13-1 35-15,7-3-10 0,4-5-18 16,8-7-22-16,11-8-28 16,11-9-56-16,12-12 21 15,14-15 8-15,13-13-8 16,11-10-2-16,7-9 6 16,4-3-4-16,-5 2-2 0,-7 6 3 15,-7 11-3-15,-13 9-2 0,-13 12-2 16,-12 8-4-16,-10 10 1 15,-9 5 18-15,-15 7-6 16,-8 9-4-16,-15 11-13 16,-13 12 14-16,-12 12 16 0,-13 15 3 15,-11 16-10-15,-5 14-12 16,-3 10-4 0,3 4-27-16,5 4-57 15,9-4-16-15,13-12-8 16,16-13-49-16,22-23-34 15,12-21 0-15,20-28-175 16</inkml:trace>
  <inkml:trace contextRef="#ctx0" brushRef="#br0" timeOffset="4641.87">21812 8730 869 0,'-4'22'179'16,"2"-3"-23"0,-2-10-21-16,2-9-82 15,2 0-37-15,0-9-17 0,6-5 11 16,0-7 2-16,6-5 7 16,4-5 1-16,6-6 8 15,8-8-7-15,6-4-1 16,5-10 1-16,7-2-4 0,-2 0 0 15,-1 1-12-15,3 7-2 16,-6 10 0-16,-3 12-1 0,-3 10 1 16,-6 11 2-16,-4 10 1 15,-4 5-3-15,-8 11 0 16,-4 11-2-16,-7 6-1 16,-3 10 0-16,0 7-1 15,-2 6 3-15,2 1-1 0,4 1 1 16,10-2 1-16,10-4-1 0,8-6-1 15,8-8 1-15,9-5 1 16,5-10-2-16,6-6 0 16,-5-10 5-16,-1-7-8 15,-4-6 3-15,-17-7 16 16,-5-7-11 0,-10-3-10-16,-12-6-1 15,-6-2 0-15,-16-3-8 0,-6 1-19 16,-10 1-5-16,-9 9-4 15,-15 4 11-15,-11 13 1 16,-13 6 13-16,-9 10 7 16,-9 5 9-16,-3-1-2 15,4-5 2-15,7-6 2 0,9-7-2 16,15-13-1-16,19-7-1 0,9 1 3 16,20 0 1-16,18 2 0 15,8 4 3-15,24-2 26 16,17 1 13-16,21-8-12 15,17-10-13-15,19-10-14 0,19-7-4 32,-2-7-1-32,-2 7-4 0,-14 6 3 15,-15 8-5-15,-23 12 10 16,-23 12-6-16,-22 9 1 16,-14 6 0-16,-16 15-2 15,-26 13-4-15,-20 16 7 16,-25 13 3-16,-24 19 0 0,-19 15 3 15,-9 6 0-15,-6 3-2 0,2-3-3 16,10-9-49-16,18-4-56 16,9-9-136-16,27-5-254 15</inkml:trace>
  <inkml:trace contextRef="#ctx0" brushRef="#br0" timeOffset="6061.29">12314 8404 385 0,'0'0'265'0,"0"0"-92"0,0 0-54 15,0 0 2-15,0 0-21 16,0 0-22-16,0 0 9 15,0 0-16-15,0 0-14 16,0 0-7-16,0 0-12 0,0 0-13 16,13 10-18-16,-13-17-11 0,0-6-6 15,0-4 7-15,-2-8-8 16,-2-3-41-16,1-2-49 16,-1 2-82-16,0 5-160 0,4 2-378 15</inkml:trace>
  <inkml:trace contextRef="#ctx0" brushRef="#br0" timeOffset="7018.59">12520 8235 375 0,'0'0'106'0,"0"0"-40"0,0 0-3 16,0 0-18-16,0 0 17 15,0 0-5-15,0 0 10 16,0 0 17-16,0 0 31 16,0 0-18-16,20 32-19 0,-18-26-2 15,0-1-13 1,-2-2-16-16,0-1-14 16,2-2-16-16,-2-1-16 15,0-7-10-15,4-3 2 16,-4-5 7-16,4-6 7 15,0-7-3-15,2-11-4 16,6-7 0-16,-8-7-17 0,4-5-32 16,-2-1-26-16,-2 4-36 0,0 11-68 15,2 14-112-15</inkml:trace>
  <inkml:trace contextRef="#ctx0" brushRef="#br0" timeOffset="7664.23">12429 8386 372 0,'0'0'363'16,"0"0"-233"-16,0 0-90 15,-8-49-8-15,4 17-19 16,-6-9-8-16,4-4-5 16,0-9 1-16,2-6-1 15,4-7-4-15,0-3-14 0,0 1-52 16,0 5-20-16,4 9 6 16,-2 14-121-16</inkml:trace>
  <inkml:trace contextRef="#ctx0" brushRef="#br0" timeOffset="8519.02">12796 8001 304 0,'0'0'132'0,"0"0"-10"16,0 0-5-16,0 0-28 0,0 0-12 16,0 0 4-16,0 0 10 15,0 0-48-15,36-14 15 16,-26-15-18-16,2-8-9 0,2-7-13 16,-4-9-7-16,6-6-4 15,-7-8 1-15,7-10-1 16,0-11-4-16,0-11-2 15,2-6 0-15,2-9 0 0,0-5-1 16,2 1-1-16,-5 4-19 16,3 10-49-16,0 12-42 0,0 20-128 15,-4 21-372-15</inkml:trace>
  <inkml:trace contextRef="#ctx0" brushRef="#br0" timeOffset="9451.94">12792 8007 712 0,'0'0'174'0,"0"0"-61"0,0 0 5 31,0 0-65-31,0 0-49 0,4-34 40 16,2-9-3-16,4-15-5 15,-2-15 14-15,-2-11-3 16,0-15-32-16,-6-9-9 16,0-9-2-16,-4-8-3 0,-4-8 3 15,0-6 0-15,0-4-4 16,2-4 3-16,6 0-3 0,0 3-38 16,10 7-59-16,4 13-111 15,6 16-135-15,0 22-249 16</inkml:trace>
  <inkml:trace contextRef="#ctx0" brushRef="#br0" timeOffset="10168.74">12997 8180 866 0,'0'0'187'0,"0"0"-104"15,42-38 8-15,-25 0-34 16,-1-13-28-16,4-10 4 16,0-11-10-16,-2-7-18 0,0-5-3 15,2-3-1-15,2-6 0 16,-7-1 1-16,7-4-2 15,2-4 1 1,0-3-1-16,4-5 1 16,-2-2-2-16,-1 0-21 15,1 1-22-15,-2 4-26 16,0 4-74-16,0 9-166 0,2 9-256 16</inkml:trace>
  <inkml:trace contextRef="#ctx0" brushRef="#br0" timeOffset="10993.3">13072 8136 934 0,'0'0'81'0,"0"0"-47"16,32-27 5-1,-18 2-15-15,2-8-13 16,2-9 1-16,4-8-3 15,1-3-6-15,5-7-2 16,6-1 1-16,2-5-2 16,6-6 0-16,3-6-1 0,7-3-1 15,3-11 2-15,1-4 14 16,-2-10 17-16,-3-2 3 0,-3-9-5 16,-6 0-4-16,-8 3-7 15,-7 5-12-15,-1 8-4 16,-6 14 1-16,-10 18-64 15,2 21-60-15,-4 21-180 0,-4 23-327 16</inkml:trace>
  <inkml:trace contextRef="#ctx0" brushRef="#br0" timeOffset="12363.27">14018 4488 236 0,'-4'-9'188'0,"2"-1"-97"16,-2-2 12-16,2-1 12 0,-2 2-35 16,0 1-18-16,4 1 9 15,0 1 10-15,0 5-6 16,0 1-11-16,8 2-11 15,-6 5-21-15,6 8-17 0,2 9-13 16,2 8-1-16,4 9 1 16,-1 10-1-1,3 4 0-15,4 9 0 16,-6 5 0-16,4 6-1 16,0 3 0-16,0 7 1 15,-2 6 0-15,-1 5-1 16,-5 8 0-16,2 6 0 15,0 9-1-15,-2 6-11 0,-2 6-1 16,2 6 7-16,0 9-1 0,-4 3-5 16,2 6 7-1,-2 5 5-15,0 7 1 16,2 9-1-16,-1 7 1 0,-1 7-1 16,2 7 1-16,-2 4 0 15,-2-2 2-15,-4 3-2 16,-2-6 7-16,-4-1 2 15,-6-6-1-15,-4 2 4 16,-5-4 6-16,-7 0-6 16,-6 3 2-16,-8 3 10 15,-7 1 4-15,-13 4 0 16,-10-1-5-16,-7 1-9 0,-6-5-6 16,-5-10-7-16,-1-12-1 15,1-14 1-15,1-16-4 0,2-19 1 16,7-13-1-16,1-17-10 0,7-10-18 15,11-15-37-15,11-9-94 16,16-6-147-16</inkml:trace>
  <inkml:trace contextRef="#ctx0" brushRef="#br0" timeOffset="13479">14959 4197 505 0,'-4'-12'307'0,"-2"5"-209"16,0 4 49-16,-1 3-52 0,-9 5-35 16,0 9-2-16,-6 5-10 15,-6 4-25-15,-6 4-9 16,-5 6-2-16,-5 1 0 16,-4 4 4-16,1 8 0 15,-3 2 2-15,2 7-11 0,7 10-2 16,1 6 1-1,4 10-2-15,10 10 3 16,0 13-2-16,9 10-4 16,5 12 2-16,6 12 0 15,6 18-2-15,2 15-1 16,8 14-2-16,3 16-3 16,3 13-10-16,4 13-5 0,-6 8-1 15,2 10 4-15,-4 3 7 0,2-3 5 16,-4 1 5-16,2-9 3 15,-2-4 8-15,-2-11 10 16,-1-8-5-16,1-6-11 16,-2-10-5-16,2-6-9 15,2-10 0-15,0-12-5 0,4-11-4 32,4-15-5-32,8-16-29 0,4-12-11 15,3-18 2-15,7-13-1 16,4-15 9-16,-2-12-27 0,-3-15-11 15,1-8-13-15,-2-11-161 16</inkml:trace>
  <inkml:trace contextRef="#ctx0" brushRef="#br0" timeOffset="14548.31">14657 5068 511 0,'0'0'193'16,"0"3"-44"-16,-2-1-62 15,2 1-1-15,0 1-10 0,0 0-13 16,0-1-1-16,0 2-10 16,0 2-3-16,4 3-16 15,6 3-11-15,0 3-7 0,6 5-5 16,8 5 0-16,2 10-9 15,8 8 3-15,7 10-3 16,13 9-2-16,12 17-3 16,11 9-47-16,10 14-17 15,15 11 66-15,9 13 4 16,8 11-1 0,4 7-2-16,8 5 2 0,2 4 5 15,8 6 10-15,-5 1 11 16,3 0 3-16,-6 3 1 15,0 0 0-15,-8 0-1 16,-6-2-6-16,-10-4-8 16,-11-10-9-16,-11-17-5 15,-15-22-2-15,-11-28 1 0,-19-34-7 0,-18-37-21 16,-16-34-63-16,-10-33-179 16,-14-24-81-16</inkml:trace>
  <inkml:trace contextRef="#ctx0" brushRef="#br0" timeOffset="15364.55">14858 7001 453 0,'0'0'175'0,"0"0"15"0,0 0-61 16,0 0 3-16,0 0-29 15,14 34 0-15,-2-25-10 16,8 3-28-16,2-1-13 15,11 1-12-15,5 3-14 0,14 0-16 16,13 5-3-16,7 7-4 16,15 6-3-16,17 10-3 0,9 12-6 15,18 10 4-15,2 12 4 16,8 7-1-16,6 5 2 16,-8 3 0-16,-12-7 1 15,-14-8 0-15,-19-14 0 0,-27-16 0 16,-23-17-1-16,-22-20-1 0,-22-15-38 15,-14-18-228-15,-8-12-152 16</inkml:trace>
  <inkml:trace contextRef="#ctx0" brushRef="#br0" timeOffset="16035.55">16511 8243 233 0,'0'0'147'0,"0"0"25"0,0 0 2 15,0 0-31-15,0 0-75 16,0 0 28-16,0 0 19 16,0 0-8-16,0 0-21 0,0 0-17 15,0 0-16-15,37 17-2 16,-21-10-12-16,4-1-13 15,6 6-12-15,6 3-6 0,4 3-3 16,-3-1-5-16,1 1 0 16,-8 0-2-16,-8-8-13 15,-14-9-54-15,-6-8-77 0,-14-12-303 16,-4-9-231-16</inkml:trace>
  <inkml:trace contextRef="#ctx0" brushRef="#br0" timeOffset="16567.09">16467 8017 557 0,'0'0'194'0,"0"0"-30"15,0 0-12-15,32-2-30 16,-16 8-36-16,0 2 1 0,5 1-18 15,5 4-11-15,4 3-6 16,4 1-11-16,6 3-5 16,-1-1-7-16,1 5-11 15,-4-3-12-15,-2-1-4 0,-9-5-9 16,-9-3-59-16,-10-11-38 0,-4-7-76 16,-2-12-330-16</inkml:trace>
  <inkml:trace contextRef="#ctx0" brushRef="#br0" timeOffset="38855.9">14938 4164 293 0,'0'0'133'0,"0"0"-4"0,0 0-37 15,0 0-34-15,0 0 0 0,0 0-29 16,0 0-45-16,0 0 72 16,0 0-7-16,0 0 24 15,17-2 6-15,-17 2 26 16,0 0-18-16,0 0-20 15,0 0-32-15,4 2-18 0,-4-1-9 32,2 1-5-32,0-2-1 0,0 0-1 15,2 0 0-15,0 0 1 16,4 0-1-16,2-2-1 16,2-3 1-16,2 0 1 15,6-2-1-15,-4 1 0 0,8-2 1 16,1 2 0-16,5-1-1 15,4 1-1-15,2 1 1 0,3 0-1 16,5 5 0 0,0 0-1-16,2 0 2 15,1 0-1-15,5 0-2 16,-1 0 4-16,1 1-3 16,4-2 1-16,1 1-1 0,7 0 3 15,-6 0-3-15,3 3 0 0,5-1 1 0,-5 3-1 16,7 2 2-16,-3 2-1 15,5 2 0-15,-1 2-2 16,3 3 3-16,1-2-1 0,-1 1 1 16,-1 2-1-16,1 0 1 15,-1 2-1-15,1 0 1 16,1 2-3 0,1 1 3-16,-1 2 0 15,-3 3-3-15,1 3 3 16,3 2-1-16,-5 2-1 15,5 2 1-15,-1 2 0 0,1 2 0 16,-3 4 0-16,-1 0 0 16,3 5 1-16,-1 0-1 15,-2 6 1-15,3-1 3 0,1 6-2 16,-3 2-2-16,1 3 2 16,-3 4 1-16,5 2-1 15,-9 1 1-15,5 1 0 0,-3 4-2 16,3-1 1-16,-5 3-2 15,-1 1 1-15,-1 3 1 16,-3-2 0 0,0 2 1-16,-3 0-1 15,1 3 5-15,-1-1 2 16,-1 4-1-16,0 1-5 16,-5 2-2-16,1 4 0 0,-4 2-2 0,-1 5 2 15,-1 0-3-15,-2 6 2 16,1 3 1-16,1 3-2 15,0 1 2-15,-3 3-1 16,-1 1 1-16,-2-3-1 16,-2 1 1-16,-5 1-1 15,-1-4-1-15,0 3 2 0,-6-1-1 16,-2 2-1-16,-5 0 1 16,3 2 0-16,-4 1 0 15,-2 1 0-15,0 3 0 0,-2-2 0 16,-2 3 0-16,-4 2 1 15,-2-1 0-15,-2 1-3 0,-4-1 1 16,-2 0 1-16,-2 2-1 16,-4-6 1-16,-2 0-1 15,-2-4 4-15,-6 0-2 16,0-3-2 0,-4-2 4-16,-4-4 5 15,-1-3-1-15,-9-4 1 16,-2-6-1-16,-4-5-2 0,-3-6-3 15,-5-3-1-15,-2-5-2 16,-1-9 2-16,-5-4-2 16,1-5 1-16,-5-7-1 0,-2-3 1 15,-3-2 0-15,-5-5 0 16,-1-1 0-16,-5-5 0 16,-1-1 1-16,-2-2-2 0,-7-4 3 15,-1-3-3-15,-5 0 0 16,1-4 2-16,-6-3-1 15,-5-2 0-15,-1-5-2 16,-2-3 3 0,-4-4 1-16,-3-4-3 15,-1-3 2-15,-2 0-3 16,-2-7 3-16,2-5-1 0,-1 0 0 16,-5-5-1-16,2-3 2 15,2-3-2-15,6-4 2 16,-6-1 0-16,3-5 3 15,3 0 0-15,2-1 0 0,4-4-1 16,-1-3 1-16,5-5-1 16,0-1 2-16,7-5-2 0,-1-6 1 15,6-8 1-15,3-4-2 16,7-7 2-16,1-8-2 16,7-7-1-16,5-7 1 15,5-7 0-15,3-8 0 0,9-8-3 16,5-3 3-16,4-6-3 0,2 4 0 15,7-1 0-15,3 7-1 16,4 9 4-16,6 11-2 16,4 9 1-16,0 12-8 15,6 15-3-15,1 11-3 0,1 9-3 32,2 12-3-32,0 9 0 15,-4 6-17-15,2 4-12 0,4 8-5 16,-8 3-35-16,4 3-63 15,4 5-104-15,4 4-286 16</inkml:trace>
  <inkml:trace contextRef="#ctx0" brushRef="#br0" timeOffset="41179.15">13279 11519 290 0,'-8'12'518'0,"4"7"-397"0,-4 3 7 16,0-1-32-16,0 2-10 15,-4 0-23-15,2-1-24 16,0-2-15-16,-4-2-13 15,3-1-5-15,-7-1-6 0,-4-1 1 16,0 2 0-16,-4 2-1 16,-4-1 1-16,-3 3-2 15,-1 3 2-15,-4-1-1 16,-2 3 0-16,1-1 0 0,-1 2 0 16,-2-2 1-16,0 3-2 15,-3 0 1 1,1-1 0-16,0 1 1 15,-1-1-1-15,-1-1 0 16,-2 0-1-16,3 0 1 16,-7-2 1-16,4 2-1 0,-5-1 0 15,1-1-1-15,-2 2 1 16,3-1 0-16,-1-1 1 16,-3 0-2-16,1-2-1 0,2 2 2 15,-1-5 1-15,-3 2-2 16,4-1 1-16,-7 0 0 15,3-2 0-15,1 5 0 0,-1 0 0 16,0-2 1-16,1 2-3 16,-1 0 4-16,2-1-3 15,-1-3 1-15,-5-3 0 0,3 1-1 16,-1-3 1-16,2-2-1 16,1 1 1-16,1-4 0 0,0 2 0 15,3-3-1-15,-1 2 1 16,1-6 0-16,1 3 0 15,0-5-1-15,7 2 1 16,-5-2-1 0,2 0 2-16,2 0-1 15,3-2 1-15,1 0-1 16,0 0-1-16,1 0 1 0,-1 0-1 16,0-2 1-16,0-2 1 15,3-2 0-15,-1-3-2 16,6-1 1-16,-2-3 1 15,3-2-2-15,3-1 2 0,2-3-2 16,2-2 2-16,4-1-2 16,0 1 1-16,2-1-1 0,5 0 3 15,-5 3-2-15,2-1 0 16,2 2-1-16,-4 0 1 16,-2-1 1-1,2 4-2-15,-6-3 2 16,1 0-1-16,-3-2 0 15,0-1 0-15,0-1 0 0,-2-2 0 16,1-2 0-16,1-3 0 16,-2 1 0-16,0-1 0 15,2 0-1-15,0-2 1 16,3-2 0-16,-1-1 0 16,2-7 0-16,0 0 2 0,2-3-2 15,4-2 6-15,-2-2-2 0,5-2 1 16,-1 1-2-16,4-2-1 15,0-2 3-15,-4-1-4 16,6-2 1-16,-4-3-2 16,2-4 1-16,6 0 0 15,-4-4 0-15,2-4 0 0,2-1-1 16,2-4 3-16,0-4-5 0,2-3 5 16,0-3-2-16,2-2-2 15,2-1 2-15,2-2-1 16,4-1 0-16,0-2 1 15,2 0-1-15,2-4 0 0,2 1-1 32,0-4 2-32,3-2-2 0,3-2 1 15,2-6 1-15,2 2-1 16,0-4 1-16,4-4 0 16,1-1-1-16,1-2 0 15,4 1 1-15,-4 0 0 16,3 0-1-16,5 0 1 0,-2 0-1 15,6 3 1-15,-5-5-1 0,3 0 2 16,2-1-1-16,-1 0 0 16,5 3 1-16,0-3 1 15,5 2-1-15,1 0-1 16,4 4 1-16,-1 0-1 16,1 3 0-16,3 4 2 0,-3-3-2 31,4 6 1-31,3 1-2 0,1 0 3 15,1 2 0-15,7 1 1 16,-3 6 2-16,-1 0-2 16,3 2 1-16,-1 2-2 15,1 0 3-15,1 2-2 16,3 1 1-16,3-2-1 0,-1 5-2 16,-1 2 2-16,3 4 0 0,1 3-2 15,1 2 0-15,2 3-1 16,5 1 1-16,-7 3-1 15,3-1 0-15,1 7-1 16,0-2 1-16,-1 5 0 16,-1 3-1-16,7 2 2 0,-7 1-1 15,-2 2-1-15,1 4 0 0,-1 1-1 16,-1 3 1-16,3 2 1 16,-7 4-1-16,-5 3 0 15,3 3 1-15,-5 4-1 16,-3 1 0-16,-1 5 0 0,3 2 1 15,-7 1 0-15,-1 7 0 16,-3 2 0 0,-3 4 0-16,-4 5 0 15,-7 2 0-15,-1 7-1 16,-4 5 0-16,-4 4 2 0,-5 6 5 16,-3 4 0-16,-4 3-4 15,-2 5-1-15,0 1 0 16,-8 4-1-16,4 0 0 15,-5 0 1-15,3-1-2 0,4-4 2 16,-8-2 1-16,6-4 4 16,0-4 3-16,-2-5-4 15,-2-7-5-15,-2-5-2 0,-4-9-7 16,1-12-83-16,-7-5-141 16,2-8-375-16</inkml:trace>
  <inkml:trace contextRef="#ctx0" brushRef="#br0" timeOffset="28223.33">10279 4799 575 0,'0'0'82'0,"0"0"-32"16,0 0-40-1,0 0 23-15,0 0 10 16,-27 18-12-16,11-7-10 0,2 3 6 15,0 6 2-15,2 6 3 16,-4 8-2-16,2 8 4 16,0 14-4-16,6 10-4 0,-5 13-3 15,5 9-8-15,0 13 0 16,0 9-2-16,4 13-6 16,0 8-2-16,0 12 2 0,-2 14-7 15,0 5 0-15,-2 13 4 16,0 6-4-16,-6 5-1 15,-2 7 4-15,0 6 0 0,-4 3-6 16,-1 4 4-16,-3 1 0 31,2 9-2-31,-4 0 2 16,4 2 1-16,0 1-3 0,0 5 5 16,3 7-4-16,1 2 2 15,-2 1-4-15,2 3 5 16,0 0-3-16,-8-3 0 15,4-4-1-15,1-12 3 16,-1-6-3-16,2-10 3 0,-2-15 2 16,4-9 10-16,0-18 3 0,2-7-3 15,2-15 0-15,3-18-10 16,-1-10-2-16,2-14 0 16,2-13 0-16,4-18-1 0,0-8-2 15,4-12 2-15,0-11-2 16,2-10 0-16,4-7 1 15,-2-7 1-15,-2-4-6 0,4-3-1 16,2-3-2-16,2-3-3 16,-1-2 2-16,7-4 4 15,0-2 3-15,6-2-6 16,4-1-2-16,0 2-11 16,4-1 6-1,1 1 6-15,3 3 8 16,0 0 3-16,6 2 0 0,3 1 0 15,7-1-1-15,2 2 1 16,7 1 0-16,7 3 1 16,-1-1-3-16,3 2-2 15,3 0 6-15,7 3-5 16,5 4 4-16,3 0-3 0,5 2 2 0,6 1-1 16,7 1-1-16,-1-1 1 15,8-3-2-15,2 2 2 16,3-4-2-16,9 2 3 15,2-1-2-15,6 2 1 16,0-2 2-16,6 2 6 0,8 0-2 16,2 0-2-1,2 0 5-15,8-2-4 16,8 1-4-16,0 0 0 16,4-1-2-16,5 3 1 15,1 3-1-15,4 2 2 16,-2 1-2-16,1 2 0 0,3 2 1 15,2 0 1-15,0 1 3 16,1-5 4-16,5 0-1 0,2-2-2 16,-3-3-5-16,3-1 3 15,4-1 0-15,-5-1 1 16,1 1 0-16,6 2 6 0,-7-3 1 16,5 2 0-16,0-2-3 15,1-2-4-15,-1 0 1 16,0-1-3-1,-1-1-3-15,1-1 1 16,2 1 1-16,-7-1-1 16,1 3 2-16,0-1 2 15,-1 4 13-15,-3-2-7 0,0 2 1 16,-1 0-8-16,-1-1 3 16,-2-2 0-16,-2-1-2 15,-1-3 2-15,-1 0-3 0,0-1 1 16,-4-1 0-16,-1-4 6 15,-1 0-1-15,-2-3 1 0,-2-3-2 16,-4 0-1-16,0-1-2 16,-5-2 1-16,-3 3-4 15,-4-1 4-15,-2 1-3 16,-8 1-2-16,-8 2-1 0,-2 3 0 16,-2-2 0-16,-5 1 1 15,-11 1-3-15,-6-1 2 0,-2 2 0 16,-9 0-2-16,-7 3 3 15,-6 1-4-15,-5 1 5 16,-7 4 0-16,-9 1-4 16,-5 2 4-1,-7-3-4-15,-6 0 3 16,-5-5-5-16,-1 0 2 16,-2-11-9-16,-2-4-14 0,-5-6-4 15,-1-3-4-15,-6-4-39 16,-6 5-41-16,-4 8-106 15,-8 15-163-15</inkml:trace>
  <inkml:trace contextRef="#ctx0" brushRef="#br0" timeOffset="30345.75">20889 7430 796 0,'57'-54'27'0,"17"-11"5"16,11-19 11-16,17-15 2 0,7-11 2 16,0-10-27-16,2-3-11 15,0 0-4-15,-3-1 0 0,-5 4-1 16,0 0-6-16,3 8 2 16,-3 3 5-16,0 5 1 15,0 6-3-15,3 7-2 16,1 6-5-1,4 4 13-15,6 5-7 16,3 6-2-16,1 2 0 0,2 4 4 16,-4 6-2-16,0 7-4 15,-1 9 4-15,-5 9 1 16,-6 9 2-16,-2 11-10 0,-5 7 10 16,-5 6-2-16,-6 10 7 15,-3 8-17-15,-7 7 8 16,-5 12-3-16,-7 6 4 0,-7 7 20 15,-7 4-12-15,-3 5-1 16,-6 1 7-16,-2-1 5 16,-5 2 0-16,-1 1 2 0,-2 3 1 15,-2 2-10-15,1 0-5 32,-5-4-2-32,2 3 1 0,-4-6 5 15,0-2-4-15,-3 2-2 16,-7 11-2-16,0 7-6 15,-4 7 6-15,-4 7-4 16,-2 5-2-16,-2 13 5 16,-4 4-3-16,0 1 0 0,-6 4-2 15,-2 5 5-15,-4 10 0 0,-4-3-6 16,-4-4 17-16,-5 0-7 16,-3 6-6-16,-6 7 1 15,-4-7 0-15,-1 2 0 16,-5 11 0-16,-4 4 0 0,-5-1-2 15,-5-2 0-15,-6 8-4 16,-5 0 7 0,-7-5-3-16,-1-1-2 15,-5 0 3-15,-3-5-1 16,4-5-1-16,-5-7-3 16,-1-3 7-16,-3-6 1 15,-5-6-3-15,0-5 1 0,-5-3-2 16,-1-5 0-16,-2-6-6 15,2-4 9-15,-3-4-4 0,3-6 1 16,4-3-3-16,-7-3 2 16,3-6 0-16,2 2 2 15,-3-3-2-15,1-5 0 16,-2-5-3-16,-1-4 4 0,3-4 0 16,-2-8-1-16,4-3 0 0,-3-5-7 31,1-4 13-31,-2-4-7 0,-1-5 0 15,1-1 1-15,-2-5-2 16,2 0 4-16,1-4-2 16,3-4-1-16,4-2 1 15,3-1-1-15,3-4 1 16,1-3-2-16,5 0 2 0,7-3-2 16,1-8 1-16,5-3 0 15,5-7-2-15,3-5-1 16,5-8-7-16,3-8 14 15,4-6-8-15,7-7 3 0,1-8-1 16,6-8 2-16,1-4-2 16,5-7 3-16,4-7 0 15,6-4-3-15,4-4-1 0,6-7-4 16,6-4 15-16,4-4-9 16,12-8-2-16,10-6-2 15,12-6 4-15,6-6 1 0,9-3 1 16,3-2 8-16,1 2-5 15,1 0-8-15,-2 4 9 16,-1 0-3 0,1 2-3-16,2-4 3 15,-1-1-2-15,3-5 2 0,-2-1 0 16,-5-4-1-16,-3 2 2 16,-6 0 1-16,-9-2-6 15,-5 0 6-15,-12 0 1 16,-6 0-6-16,0 8-98 0,10 16-130 15,22 18-205-15</inkml:trace>
  <inkml:trace contextRef="#ctx0" brushRef="#br0" timeOffset="36078.93">24432 12033 646 0,'0'0'159'0,"0"0"-50"16,0 0-3-16,0 0-23 15,36-9-20-15,-22 9 4 16,0 4-4-16,2 9-15 15,2 6-21-15,-2 6-8 0,3 8-10 16,-1 4-8-16,0 5 4 16,0-1-7-16,0-3 5 0,-2-6-2 15,-4-8-1-15,-4-10-2 16,-2-14-1-16,-4-9-48 16,0-20-85-16,-2-12-15 15,6-11-117-15,-4-8-163 0</inkml:trace>
  <inkml:trace contextRef="#ctx0" brushRef="#br0" timeOffset="36247.71">24776 11895 618 0,'0'0'141'0,"0"0"-25"15,2 28-28-15,-18-9-47 16,-8 11 17-16,-6 8-3 16,-3 11-12-16,-3 7-17 15,-2 3-12 1,4 0-5-16,1-6-4 15,5-10-2-15,6-10-1 16,6-14-6-16,10-15-68 0,10-9-142 16,14-15-116-16</inkml:trace>
  <inkml:trace contextRef="#ctx0" brushRef="#br0" timeOffset="36601.62">24879 12446 660 0,'-2'29'114'15,"-2"13"42"-15,-2 4 0 0,0 9-65 16,-1 3-19-16,1 3-8 16,0-1-29-16,2-7-19 15,4-11-11-15,0-11-4 16,6-15-17-16,4-9-120 15,1-7-171-15,5-8-194 0</inkml:trace>
  <inkml:trace contextRef="#ctx0" brushRef="#br0" timeOffset="38250.55">9586 3829 273 0,'0'0'217'0,"0"0"-8"15,0 0-51 1,6 36 15-16,2-22-16 16,8 2-33-16,0 3-25 15,8 2-19-15,2 0-13 0,7 4-14 16,3 4-14-16,6 2-12 16,5 5-9-16,3 2-11 15,2 2-1-15,-5 0-5 16,-3-4 0-16,-8-6-4 0,-12-7-18 15,-10-9-39-15,-10-10-44 16,-4-9-91-16,-8-13-153 16,-2-10-128-16</inkml:trace>
  <inkml:trace contextRef="#ctx0" brushRef="#br0" timeOffset="38451.48">9900 3781 926 0,'0'0'193'0,"16"33"-56"0,-14-4-55 16,-2 11-45-16,-8 13-15 16,-4 13-12-16,-4 9-4 15,-2 5-1 1,-2-2-2-16,3-4-3 16,-3-11-38-16,2-12-71 0,4-17-75 15,4-17-90-15,8-17-263 16</inkml:trace>
  <inkml:trace contextRef="#ctx0" brushRef="#br0" timeOffset="39122.93">10272 4204 385 0,'0'0'200'0,"0"0"2"0,0 0-68 16,0 0 5-16,0 0-15 15,7-37-18 1,13 18-38-16,6 2-35 16,4 3-13-16,2 6-4 15,2 7-6-15,-1 14-5 16,1 9-3-16,-8 6 0 15,-10 5-6-15,-2 2 2 0,-14-2 0 16,0-3-16-16,-16-2 29 16,2-7-13-16,-6-1 2 0,2-6-4 15,0-4 4-15,6-2 0 16,2-2-2-16,10 1 9 16,0 1 10-16,12 1 12 15,12-1-10-15,6-2-9 0,8-5-2 16,3-1-8-16,7-9-4 15,4-10 4 1,-5-6-6-16,-3-7-66 16,0-3-100-16,-2-2-188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16:37.993"/>
    </inkml:context>
    <inkml:brush xml:id="br0">
      <inkml:brushProperty name="width" value="0.05292" units="cm"/>
      <inkml:brushProperty name="height" value="0.05292" units="cm"/>
      <inkml:brushProperty name="color" value="#00B050"/>
    </inkml:brush>
  </inkml:definitions>
  <inkml:trace contextRef="#ctx0" brushRef="#br0">10889 5339 858 0,'0'0'235'0,"8"27"-32"16,-6-3-111-16,0 6-36 0,-2 10-17 15,0 5-13-15,0 8-6 0,0 2 2 16,-2 0-10-16,-2-3-11 15,0-10 3-15,0-10-9 16,0-14 3-16,-2-15-43 16,6-14-119-16,0-16-98 15,6-6-95 1</inkml:trace>
  <inkml:trace contextRef="#ctx0" brushRef="#br0" timeOffset="382.98">11120 5293 1028 0,'0'0'178'0,"33"0"-16"16,-29 9-101-16,-6 5-33 0,-13 3-28 31,-9 6 1-31,-8 3 0 0,-4 4 0 16,0 1-1-16,1 0-1 15,1-3 2-15,8-2 8 16,4 0 11-16,4-6 2 16,6-1 3-16,8 0 4 15,4-4 9-15,4 1 6 0,14-3 2 16,0-2-16-16,10-1-17 0,4-1-5 15,2 0-6-15,-7 1-3 16,-1 0-4-16,-2 3-67 16,-12 3-76-16,-2 2-123 15,-6 4-291-15</inkml:trace>
  <inkml:trace contextRef="#ctx0" brushRef="#br0" timeOffset="816.8">11314 5488 691 0,'0'0'167'0,"34"-8"0"0,-10 3-56 15,0 1-44-15,-2-2-44 16,2 1-9-16,-9 1-10 16,-3 0-3-16,-4 2-21 15,-6 2-109-15,-2 0-158 16,-2 5-194-16</inkml:trace>
  <inkml:trace contextRef="#ctx0" brushRef="#br0" timeOffset="1001.66">11283 5685 719 0,'0'0'399'15,"37"-13"-249"-15,-9-5-50 16,2-6-63-16,4-1-23 0,-8 3-11 15,-5 2-3-15,-3 4-16 16,-6 9-56-16,-4 6-95 16,-2 1-119-16,-2 8-494 15</inkml:trace>
  <inkml:trace contextRef="#ctx0" brushRef="#br0" timeOffset="1264.71">11718 5131 916 0,'0'0'180'0,"4"56"-43"16,-4-11-81-16,0 10-29 15,0 11-1 1,0 8-3-16,0 1-15 16,0 0-10-16,-2-3 1 15,2-6-5-15,2-9-58 0,10-13-163 16,1-13-350-16</inkml:trace>
  <inkml:trace contextRef="#ctx0" brushRef="#br0" timeOffset="30021.5">2066 13526 605 0,'0'0'11'0,"-18"-31"-8"0,10 15 11 16,2 1 35-16,4 2 9 15,2-3-9-15,6 2-17 16,8-1-12-16,4 1-3 16,4-1 6-16,5 2 7 0,13 1 0 15,-2 2 2-15,12-1-9 0,5-1 4 16,13 0 10-16,5-4 0 16,17-3-6-16,9 2-5 15,12-4-11-15,10 0-7 16,20 3-5-16,6-1-2 0,12 2-1 15,16 2 0-15,10 0-1 32,6 3-1-32,13 0-6 0,3 1-9 15,11 2-3-15,3 2-1 16,5-1 10-16,-1 2 5 16,3-2 6-16,2 2 2 15,-5-2 0-15,-7-1 13 0,1-2 30 16,-9-2-5-16,-13-1 16 15,-6-2-14-15,-12 2-24 0,-15 1-14 16,-11 3-4-16,-16 4-2 16,-11 4-37-16,-19 2-73 15,-12-5-96-15,-17-8-146 16</inkml:trace>
  <inkml:trace contextRef="#ctx0" brushRef="#br0" timeOffset="35054.61">4654 13507 965 0,'8'19'121'0,"2"4"-120"16,-2 6 0-16,-2 10-1 16,2 5 1-1,2 3-1-15,0 3 2 16,0-1-2-16,2-3 1 15,1-2-1-15,-5-7 3 16,2-4 0-16,-2-6 12 16,-2-7 9-16,-2-7-6 0,-4-11-11 15,0-5-2-15,-4-17-6 16,-6-11 6-16,-4-14-1 0,-4-9-2 16,-3-10-6-16,-3-4-8 15,-2-5-2-15,-4 3 6 0,2 4 2 16,5 5 0-16,1 8 6 15,4 11 1-15,6 13 0 16,4 10 4-16,8 17 1 16,12 11 2-16,4 21-4 0,14 13-4 15,9 13 0-15,13 11 21 16,4 6 14-16,13 3 14 16,-1-5 1-16,5-4 0 0,1-7-3 15,-1-8 8-15,-5-13-8 16,-7-11-13-16,-1-10-13 15,-15-13-11 1,-1-10-5-16,-6-15-1 16,-6-11-3-16,-6-8 0 15,-5-9 0-15,-7-10 0 0,-6-4 1 16,-8-3-3-16,-6-6-3 16,-10 0-41-16,-5-1-55 15,-5-3-81-15,0 0-229 0</inkml:trace>
  <inkml:trace contextRef="#ctx0" brushRef="#br0" timeOffset="61083.67">12532 7048 589 0,'0'26'386'0,"0"5"-174"15,0 4-92-15,0 1-55 16,2 4-30-16,2-2-16 0,0-1-14 16,0-7-7-16,0-7 2 15,2-13-13-15,0-10-64 16,2-5-109-16,2-11-108 15,0-4-179-15</inkml:trace>
  <inkml:trace contextRef="#ctx0" brushRef="#br0" timeOffset="61472.37">12643 7002 617 0,'0'0'227'16,"0"0"-52"-16,40 0-39 15,-18-5-47-15,8-2-23 16,-1-1-20-16,-1 0-14 16,0 5-10-16,-4 3-6 0,-6 5-6 15,-8 9-8-15,-8 6-8 0,-2 8-3 16,-14 0 0-16,-2 4 5 15,-6 1 13-15,-2 1-9 16,2 0 2-16,2-2 1 0,7 1 3 31,5-5 5-31,2-1 36 0,12-2-2 0,6-2 3 16,9-4-22-16,7-2-13 0,8-6-10 16,4-3-4-16,-3-6-1 31,-1-2-9-31,-2-7-86 0,-4-2-66 0,-8 0-174 0,-1 1-503 31</inkml:trace>
  <inkml:trace contextRef="#ctx0" brushRef="#br0" timeOffset="64139.49">12163 7245 321 0,'0'0'64'0,"0"0"16"15,0 0-49-15,-4-33-26 16,2 29 56-16,0 4 108 16,2 3 82-16,0 2-42 15,0 1-26-15,6 3-37 16,5-2-50-16,9 0-24 0,4-3-34 15,4 0-21 1,4-4-9-16,2 0-7 16,-5 0-1-16,-3-4-27 15,-8 0-130-15,-4 0-150 16,-6 4-553-16</inkml:trace>
  <inkml:trace contextRef="#ctx0" brushRef="#br0" timeOffset="68062.97">14548 8828 742 0,'2'2'175'0,"-2"3"-11"0,0 6-81 16,-2 2-22-16,-2 2-9 16,-4 4-17-16,2 2-6 15,0 0 4-15,0-2-7 16,2 0-14-16,4-6 5 0,0-2 12 16,2-2-1-16,8-4-4 0,4-3-8 15,6 0-10-15,0 0 4 16,4 0-5-16,2 6 4 15,-3 3-3-15,1 7-3 16,-8 3-2-16,-6 6-5 0,-6 2 3 31,-6 0-4-31,-8-2 1 16,-6-4-4-16,-4-6-22 16,-1-10-5-16,-1-7-21 0,0-5-29 15,0-10-24-15,2-2-62 16,4-4-157-16</inkml:trace>
  <inkml:trace contextRef="#ctx0" brushRef="#br0" timeOffset="68401.98">14572 8818 1075 0,'0'0'220'0,"0"0"-52"0,28 18-86 15,-12-18-41-15,6-4-15 16,1-6-25-16,9-3-5 16,0-2 6-16,0-1-29 0,0 0-40 15,-5 4-48-15,-5 4-60 32,-2 5-186-32</inkml:trace>
  <inkml:trace contextRef="#ctx0" brushRef="#br0" timeOffset="69850.27">14187 8935 840 0,'0'0'219'0,"0"0"-28"0,0 0-77 16,10 37-31-16,-4-28-17 16,2 0-9-16,1-2-14 15,5-2-19-15,6-2-15 0,0-3-8 16,4 0-1-16,-2-1-10 15,0-3-49-15,1 0-49 16,-3-1-111-16,0 4-275 0</inkml:trace>
  <inkml:trace contextRef="#ctx0" brushRef="#br0" timeOffset="71718.98">16769 9601 623 0,'0'5'282'16,"0"-1"-65"-16,6-2-54 0,4-2-79 16,0 0-27-16,6-2-24 15,-2-3-17-15,3-1-12 16,3 1 1-16,-4 1-4 15,2 0-34-15,0 1-84 0,-4 3-124 16,0 0-251-16</inkml:trace>
  <inkml:trace contextRef="#ctx0" brushRef="#br0" timeOffset="72591.17">17154 9399 532 0,'0'0'237'0,"0"0"-41"16,0 0-8-16,0 0-44 15,0 0-65-15,0 0-44 16,52-15-17-16,-16-2-10 16,7-2-5-16,3-1-3 0,-2 3 1 31,-2 2-1-31,-9 7 3 16,-9 6 0-16,-4 2-3 0,-12 8 0 15,-6 4 0-15,-6 5-2 16,-12 6-4-16,-6 7 6 15,-4 7-2-15,-5 7 5 16,-1 5-4-16,4 0 17 0,0-2 16 16,6 0 4-16,10-4-3 15,6-6-5-15,6-5 10 0,14-6 0 16,8-9-21-16,10-7-8 16,8-8-10-16,3-6 0 15,3-11-3-15,-4-4-50 16,-2-2-47-16,-7 1-47 0,-3 4-143 15,-4 2-405-15</inkml:trace>
  <inkml:trace contextRef="#ctx0" brushRef="#br0" timeOffset="73323.78">19470 9954 579 0,'0'0'204'0,"0"0"-61"0,0 0-23 15,0 0-27-15,0 0-20 16,0 0-18-16,34 13-33 16,-14-13-18-16,10-4-5 15,2-5-12 1,5-1-71-16,3 1-59 15,-2 2-113-15,-2 4-338 0</inkml:trace>
  <inkml:trace contextRef="#ctx0" brushRef="#br0" timeOffset="73631.48">20041 9596 996 0,'7'34'150'16,"3"10"-29"-16,-2 6-47 0,0 1-46 15,-2 3-21-15,2 0-5 16,-6-4-3 0,0-6-2-16,4-8-36 15,2-12-84-15,8-10-133 16,8-10-375-16</inkml:trace>
  <inkml:trace contextRef="#ctx0" brushRef="#br0" timeOffset="74256.55">21810 10104 706 0,'0'0'259'0,"0"0"-46"16,-2 28-30-16,4-18-66 15,4-1-39-15,4 0-16 16,4-4-22-16,6-2-20 15,2-3-18-15,4-5-3 0,2-7-3 16,1-2-32-16,-3-3-59 16,0 2-52-16,-6 4-130 15,0 5-351-15</inkml:trace>
  <inkml:trace contextRef="#ctx0" brushRef="#br0" timeOffset="74626.64">22380 9713 941 0,'0'0'168'0,"8"62"-22"0,-4-20-67 15,2 9-37-15,-2 6-8 16,4 7-8-16,0-2-14 15,0-5-12-15,4-9 0 16,-4-13-10 0,0-14-64-16,6-16-91 0,-6-10-161 15,4-10-456 1</inkml:trace>
  <inkml:trace contextRef="#ctx0" brushRef="#br0" timeOffset="107813.13">11277 6788 341 0,'0'0'65'0,"0"0"-39"0,0 0 24 16,0 2 23-16,0 3-12 15,6 0-17-15,-4 4-11 16,4 0 12-16,1 2-6 15,3 0-6-15,0 0-9 0,2 3-8 16,0-2-4-16,0 3-2 16,2-2-1-16,0 2-5 0,0 0-1 15,2 0 2-15,-4-1 3 0,6 3 7 16,-7-1 10-16,5 0-3 16,-2 0-2-16,2-1 2 15,0 3-2-15,-2-3 1 31,2 2 3-31,0-2-5 0,0 2-9 16,-1-3-2-16,3 2-5 16,0-1-1-16,0 3-2 15,4 0 3-15,0 2-4 16,2 2 1-16,1 3 2 16,3 4-1-16,0 1 1 15,2 0-3-15,0 1 2 0,3 1-1 0,-3 0 1 16,2 2-1-16,0 1 0 15,0 2 1-15,1 5-2 16,1-1 2-16,4 1-1 0,4 1 1 16,3 0 0-16,-1 3 1 15,4 3-4-15,3 5 3 0,1 4 0 16,4 6 1-16,3 8-3 16,5 3 3-16,1 5 0 15,3 8 1-15,-7-1 0 16,-1-3 11-16,-6-4 13 15,-9-8 3-15,-9-14-7 16,-12-15-16-16,-8-14-2 0,-6-13 2 16,-6-14 23-1,-4-8 24-15,0-11-32 16,-2 0-18-16,0-4-5 16,-2 2 3-16,0 5-3 15,0 9-71-15,0 1-84 16,2 1-143-16,-4-6-380 0</inkml:trace>
  <inkml:trace contextRef="#ctx0" brushRef="#br0" timeOffset="109904.06">13221 9028 245 0,'0'1'42'0,"4"0"40"15,0 3-11-15,4 0 11 16,0 1-16-16,-2-1-6 0,6 1-8 16,-8-2-19-16,2-1-3 15,0-2 6-15,-2 0 0 16,2 0-3-16,-2 0 0 16,-2 0 1-16,2 0-6 15,0-2-1-15,2 2-3 0,4 0-6 16,-4 0-11-16,4 1-2 0,1 3 1 15,1 1-2-15,4 1 0 16,0 2 0-16,4 3 0 16,2-2 1-16,6 3 3 0,3 2 7 31,11 2 12-31,-2 4-9 16,10 2-6-16,3 5-5 15,11 5-2-15,-1 4-3 0,11 6-1 16,3 1 0-16,7 6-2 15,7 3 1-15,4 1 1 16,7 4-1-16,3 1 2 16,0 0-1-16,3-2 11 0,-3-6 18 15,-2-7 12-15,-4-9 7 0,-7-10-9 16,-7-5-12-16,-7-7-1 16,-7-5-11-16,-13-2-6 15,-3 2-7-15,-1 0-3 16,0 6 1-16,-5 0-2 15,5 5 3-15,-2 2-2 0,-5 0-1 16,-9-2 0-16,-10-4-1 0,-14-9-24 31,-14-11-39-31,-26-25-110 16,-18-20-86-16,-9-22-129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23:57.411"/>
    </inkml:context>
    <inkml:brush xml:id="br0">
      <inkml:brushProperty name="width" value="0.05292" units="cm"/>
      <inkml:brushProperty name="height" value="0.05292" units="cm"/>
      <inkml:brushProperty name="color" value="#00B050"/>
    </inkml:brush>
  </inkml:definitions>
  <inkml:trace contextRef="#ctx0" brushRef="#br0">14161 7765 685 0,'6'-27'6'0,"0"-5"7"16,-4-2 59-16,-2-3-9 15,-4 3-40-15,-6-3-16 16,-6 0-4-16,-6-5-2 16,-8-1-1-16,-5-5-1 15,-7-4 1-15,-8-3-4 16,-5-5-3-16,-5-4-8 0,-6-4-1 0,-5 1 9 16,-7-4 5-16,-3 0 1 15,-10 3 2-15,-3 6 0 16,-5 6-1-16,-4 6 2 15,-5 6-1-15,-3 7-2 16,-6 8 1-16,-2 6 0 0,0 9 1 31,-1 5-1-31,7 9 1 0,2 6 2 16,6 10 9-16,11 7 9 16,-1 5 0-16,10 8 4 15,5 9-3-15,5 8-14 16,7 7-4-16,9 9-2 15,7 9-2-15,12 8 0 0,4 8 0 16,13 7 0-16,7 10 1 0,10 6 0 16,6 0 0-16,0 5 0 15,4 1 1-15,4 2-2 16,2 0 0-16,-1 0 0 16,-1-1 0-16,0-2-3 0,2-4 3 15,0-3 1-15,4-10-1 16,0-5 2-16,8-7-1 0,8-6 0 15,7-7 5-15,9-5 42 16,8-5 8-16,7-6-7 16,9-4-4-16,3-9-9 15,5-4-16-15,5-6-5 16,7-6 8-16,-1-3 7 0,6-5-11 16,-3-2-7-1,5-2-7-15,-4-3-5 16,7-2-1-16,-1-1-1 15,4-6-7-15,5-6-20 16,-3-5-24-16,6-4 14 16,4-11-14-16,1-8 12 15,-3-7 14-15,2-11 20 0,-4-5 9 16,0-13 2-16,-7-12 14 0,-13-12 30 16,-3-14 3-16,-13-16-15 15,-9-11-9-15,-17-14 7 16,-15-8-9-16,-12-7-14 15,-20-5-7-15,-12-6-3 0,-16 0-2 16,-14-2-2-16,-11 2-1 16,-13 1-2-1,-9 12-17-15,-9 8-27 16,-9 14-41-16,-7 17-55 16,-1 16-69-16,0 14-226 15</inkml:trace>
  <inkml:trace contextRef="#ctx0" brushRef="#br0" timeOffset="2556.42">14222 7274 1034 0,'12'9'38'0,"2"0"31"0,-4-1-4 15,0-1-5-15,-4 4-30 16,2 0 10-16,4 5-8 15,-6 1-14-15,6 0-11 0,0 0-4 16,0 4-1-16,4-1-1 31,3 1-1-31,3 4 0 16,2 0 1-16,2 1-1 0,2 2 2 16,2 0-3-16,3-1 3 15,-7 4-2-15,6-2 1 16,-4 4 0-16,0 3-1 15,-3 3 0-15,3 2-1 16,-4 3 1-16,0 3-1 0,-2 4 0 16,-8 3 0-16,3 1 1 15,-5 2-2-15,0-2 2 0,-6-1 2 16,-2-2-3-16,-4-3 0 16,-2 0 4-16,-6-2-3 15,-6 1-1-15,-2-1 0 16,-1 1 2-16,-5 2-1 0,-2 0 0 15,-2 4 0-15,2 3 0 0,-2 5-1 16,-1 3 2-16,1 1-3 16,0 4 3-16,0-4-1 15,0-1-1-15,-1-5 2 16,-1-7-1-16,-4-4 0 0,2-6 0 31,-2-6-1-31,-1-3 0 16,-5-1 1-16,0 0 3 0,-6-1-2 15,-3 3 3-15,-3 0-1 16,-4 4-2-16,-3 0 0 16,-5 0 0-16,-1 0-1 15,-1-1 0-15,-3-4 0 0,-1-2 0 16,1-3 0-16,1-6-1 0,-4-3 2 16,3-3-3-16,-3-4 2 15,3-2 0-15,-1-1 2 16,1-1-3-16,-1 0 4 15,1-3 4-15,-3 2-3 16,-3 0-2-16,-1-3 0 0,1-1-1 31,-3-4 1-31,3 0-3 0,-3-7 0 16,5-7 0-16,-3-2 0 16,7-2 1-16,-5-4 0 15,11 2 0-15,-5-3 2 16,6 4-2-16,3-2 2 15,3 1-3-15,3 3 3 0,1 0 1 16,0 2-3-16,5 0 3 0,1 1 7 16,-4-1-6-16,5-1-2 15,1-2 1-15,2-3-3 16,2-2 1-16,1-4 1 16,3 0-4-16,2-2 3 15,2 0-1-15,4-3 0 0,-3 2 0 16,7-3 0-16,-2 1 1 0,0-1 1 15,2-1-2-15,2-2 0 16,3 0 1-16,-5 0-1 16,0-4 0-16,2-3 1 15,2-3-2-15,-4-3-1 0,2-2-2 16,0-1-4-16,5 0 0 16,-3 2 1-1,2 2 4-15,2 2-1 16,2 4 2-16,2 4 1 15,2 0 1-15,-4 2-2 16,4 1 3-16,2-1-2 16,-4 1 1-16,4-2 0 0,2-2 0 15,0 0 0-15,4-3 0 16,0-2-4-16,0-2-1 0,6-2 3 16,0-3 2-16,6-1 1 15,-2-3 0-15,6 2 1 16,-4 1-1-16,4 3 0 0,2 6 5 15,0 4 8-15,2 7 9 16,-1 3 4-16,-3 5 1 16,0 2-4-1,-2 3 10-15,-4-5-1 16,-2-3-10-16,-2-6-14 16,2-3-7-16,-4-4-3 15,0-1 0-15,0 1-2 0,2 5-4 16,6 4 2-16,-2 4 6 15,6 4 1-15,-1 3 1 16,5 1 0-16,2-3-1 0,2-1-1 16,-2-4 0-16,2-7-1 15,-1-5-2-15,1-4 0 16,0-4 0-16,2 0 2 0,0 1-1 16,-2 1 0-16,1 3 1 15,5 2 1-15,0-1 0 16,6 3-2-16,-2 1 2 0,3 0 1 15,7 4-3-15,4 3 2 16,-1 2-2-16,3 2 1 0,4 0-1 31,1 0 1-31,1 1 1 16,0-2-1-16,1-3 0 16,1-1 1-16,-3-3 2 15,7 2-2-15,-4 0-1 0,1 4 0 16,1 5 0-16,3 6 1 15,-1 5-1-15,3 6-2 0,1 5 0 16,3 1 2-16,-5 0-2 16,6 2 1-16,-5-1-2 15,3 1-7-15,-7 0 6 16,1 2-7-16,3 2 4 0,-1 2 5 16,1 7-2-16,-1 6-7 0,6 4 5 15,-7 7-3-15,3 6 2 16,-5 8 5-16,-1 7 2 15,-3 4 0-15,-3 5 2 16,-4 1-2-16,-5 1 1 16,-5 1-2-1,-4-6 3-15,-6-3-2 16,-6-7-1-16,-5-6 1 0,-3-6-1 16,-2-6-4-16,-8-6-35 15,0-2-15-15,-2-1-14 16,-2-2-45-16,2 5-47 15,6 2-92-15,10 4-504 16</inkml:trace>
  <inkml:trace contextRef="#ctx0" brushRef="#br0" timeOffset="4862.32">16209 4605 1085 0,'36'12'40'0,"3"6"6"15,-1 6-2-15,2 8-27 16,1 6-13-16,5 12-1 0,2 6 0 16,1 7-2-16,3 7-2 15,2 6 1-15,1 7 1 31,3 5-1-31,0 6 0 0,-1 5 0 16,3 6 1-16,-5 4-2 16,-3 3 1-16,0 5-1 15,-7 4 1-15,-1 3 0 16,-4 2 0-16,-4 4 0 0,-7 0-3 16,-1 4 2-16,-4 1-1 15,-4 1 2-15,-4 2 0 0,0 2 2 16,-4 4-1-16,-2-1 2 15,-3 0 0-15,-3-2 5 16,-4-4 6-16,0-4-1 0,-6-2-3 16,-5-1-6-16,-3 1-4 15,-4 2 0-15,-4 3-3 16,2 6 1-16,-6 3-5 0,0 3 2 16,1 4 7-16,-3 3-2 15,0 1 1-15,-6 2-1 16,0-2 3-16,-1 1-4 0,-3-4 2 15,-6 2-1-15,1 0 0 16,-5 3 1-16,-4-1 0 16,1 0 0-1,-5-3 1-15,-4-3 1 16,1-6-1-16,-11-7-1 16,-1-4 0-16,-7-6-1 15,-3-7-2-15,-3-7 1 0,-3-3 0 16,0-8 1-16,-5-3 1 15,1-5 0-15,-4-6 0 16,-5-4-2-16,-3-6 2 0,-8-3 5 16,-3-9 0-16,-1-5-5 15,-10-7-1-15,-4-4 1 0,-2-5-2 16,0-4 2-16,-2-2 0 16,-4-6-1-16,0-4 1 15,0-1 22-15,1-2-1 16,-5-3 4-1,0-1-11-15,-2-2-10 16,2-2 2-16,-6-4-7 16,-2-1 1-16,-2-5 0 0,0 1-2 15,-7-4 2-15,-1-1-2 16,2-2-8-16,-2-3-7 16,0-3 5-16,4-7 8 15,4-4 3-15,-2-1-1 0,4-3 0 16,6-1 3-16,4-1-1 0,-6 2 0 15,10-1 0-15,2 1 2 16,4-2 7-16,6-2 1 16,-7-2 1-16,9-4 1 15,2-6 0-15,-2-6-6 16,10-6-5 0,-5-4-1-16,13-5-1 15,4-3 0-15,3-3-2 0,9-4 2 16,4-1 2-16,5-4 0 15,3-2 2-15,1-3-5 16,9-4 3-16,-5-5 3 16,7-5-3-16,-3-6-2 0,6-4 0 15,5-7-2-15,-1-2-6 0,7-8-9 16,1-2-3-16,8-1-1 16,-2-7 6-16,3-1 2 15,3-2 2-15,2-1 9 16,0-4 2-16,-3-3 1 0,3-3 0 15,2 2-8-15,2-5-4 16,1 1 5-16,3 2 5 0,4-2 3 31,0 0-1-31,4-1 1 0,6 0 3 16,-2-3-1-16,8-2-1 16,4 2 0-16,2-1 4 0,0-1 2 15,4 1-1-15,4-2-5 16,8 3-4-16,4 0-2 15,0 0-7-15,6 1 3 16,5 1 5-16,3 1 5 16,-2-1 1-16,6 0 3 15,0 2-3-15,-1 1-4 16,3 1-1-16,0 3 0 0,5 8-2 16,3 0-3-16,4 7 1 15,-1 0 7-15,7 6 1 0,0 4 11 16,3 2 1-16,3 2-1 15,-1 5-5-15,5 2-6 16,-1 3-2-16,3 2-1 0,1 4 0 16,1 1 0-16,3 4 0 15,5-1 0-15,-1 4 3 16,3 0-2 0,3 2-1-16,-3 4 1 15,3 1 0-15,2 4 3 0,3 5 8 16,-1 0 0-16,3 5-10 15,1 1 1-15,2 3-4 16,-1-1 1-16,5 3 0 16,-6 2-3-16,7 2-4 0,1 2-2 15,0 3 3-15,3 1 1 16,-1 5 4-16,8 0 0 16,-4 4 4-16,7 3-3 0,-1 2 0 15,2 3 6-15,0 2 3 16,4 3 0-16,-3 3 0 15,1-2-7-15,-2 4 3 16,2-1-5-16,2 4 0 0,-1-1 0 16,1 3 0-16,0 1 1 15,2 2-2-15,-2 3-1 16,0 5 1-16,-1 4 1 0,-1 3-1 16,2 9 1-16,2 4 0 15,0 3-2-15,-1 6-2 16,-1 5-5-1,2 5 2-15,-4 5 3 16,0 5 1-16,-2 5 2 0,1 5 0 16,-1 2 1-16,0 3 2 15,-2 3-3-15,-1-1 4 16,-1 3-4-16,-2 1 4 16,-4 2 5-16,-1 0-1 15,-1 1-5-15,-10-1-3 0,-1 1 6 16,-3-3 12-16,-6-2-5 15,-3-5-1-15,-7-3-3 0,-3-5-4 16,-10-5 2-16,-9-9 1 16,-3-8-6-16,-14-6-1 15,-7-5-4-15,-5-3-8 16,0-2-92 0,2-2-214-16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24:49.060"/>
    </inkml:context>
    <inkml:brush xml:id="br0">
      <inkml:brushProperty name="width" value="0.05292" units="cm"/>
      <inkml:brushProperty name="height" value="0.05292" units="cm"/>
      <inkml:brushProperty name="color" value="#00B050"/>
    </inkml:brush>
  </inkml:definitions>
  <inkml:trace contextRef="#ctx0" brushRef="#br0">18310 8563 97 0,'8'-5'72'0,"-4"2"-34"16,0 2-23-1,0 1-14-15,-2 0-38 16,-2 1-125-16</inkml:trace>
  <inkml:trace contextRef="#ctx0" brushRef="#br0" timeOffset="1381.83">18265 8684 437 0,'0'0'96'0,"0"0"-26"15,0 0-25-15,0 0-15 16,0 0 5-16,0 0-13 16,0 0 4-16,0 0 14 0,-32 25 10 15,28-21-3-15,2 0-7 16,0-2 6-16,0 0-12 16,0-2-14-16,2 0-14 15,0-4-13-15,0-3 6 16,0-3 14-16,0-6 8 0,2-1-8 15,0-2-4-15,2-4-2 16,4 1 2-16,-2-2 1 0,2 0 5 16,4-1 3-16,0-2 2 15,4 2-3-15,1-1 1 16,5 1 3-16,0-1 2 16,2 4-4-16,2 1 5 0,0 2 2 15,-1 3-3-15,3 2-8 16,0 5-8-16,0 1 0 0,0 7-3 15,-1 2 0-15,-3 7 0 16,0 7-2-16,-2 4 0 16,-4 5-2-16,0 5-3 0,-2 3-6 15,-4 3-7-15,1 1-1 32,-5-1 3-32,0 0 8 15,2-3 5-15,-8-3 2 0,2-6-1 16,-2-4 5-16,-2-6-2 15,-2-7-2-15,-4-2-5 16,-8-4-15-16,-7-5 17 16,-9-4 2-16,-8 0-1 0,-12 0-3 15,-3-1-16-15,-3 1-12 16,-7-1 13-16,9 1 10 0,2-2 3 16,9 3-1-16,5 2 3 15,10 1 4-15,4 2 2 16,8 3-1-16,4 0 1 0,6 0 6 15,6 3 17-15,6-3 25 16,10-5-12-16,8-9-30 16,12-8 0-1,15-11-4-15,13-9 2 16,13-12 5-16,11-8 0 16,3-4-3-16,3 0-4 0,-13 4-2 15,-3 11 0-15,-23 13 1 16,-11 13 0-16,-10 13 2 15,-15 12-1-15,-13 14 0 0,-10 9 0 16,-15 11-2-16,-13 10-2 16,-16 9 0-16,-7 9 1 15,-13 6-1-15,-5 5 0 0,-1 2 1 16,-7 3 0-16,7-7-1 16,-3-6-2-16,11-9-7 15,8-7-14-15,13-11-24 16,11-7-49-16,22-6-79 0,12-11-174 15</inkml:trace>
  <inkml:trace contextRef="#ctx0" brushRef="#br0" timeOffset="3169.64">18302 6645 169 0,'-6'-5'85'0,"1"3"5"0,3 1 51 16,-6 1-35-16,4 0 31 15,2 4-36-15,0 0-16 16,-2 1-2-16,4-1-13 16,0 1-14-16,0-1-20 15,0-1-4-15,0-1-5 0,0-2 3 16,6-2-4-16,-2-6-18 15,6-7 4-15,-1-7 0 0,3-4-2 16,2-6-5-16,0-5 4 16,2-4-7-16,0-5-1 15,-2 1 1-15,0 0-1 16,0-2 0-16,0 4 0 0,-2 4 0 16,-1 2-2-16,1 4 1 15,0 4 0 1,-2 4-1-16,0 5 2 0,4 6 1 15,0 5 0-15,2 5 2 16,4 4 0-16,4 9 0 16,1 9-1-16,1 9-1 15,0 8 0-15,4 5-1 16,-4 7 0-16,-1 2-1 16,-5 0 1-16,-2-5 0 0,-4-7-1 15,-6-8-1-15,-4-10 0 16,-4-12-1-16,-6-9-8 15,-8-12-1-15,-2-6-27 16,-8-5-19-16,-3 0 3 0,-7 1-3 16,-4 6-18-16,-6 9 16 15,-1 6 21-15,-1 3 11 0,0 9 9 16,5 1 14-16,-1 1 6 16,8-2 0-16,6-2 17 15,6-2 30-15,9-2 26 16,5 1 9-1,6-1-8-15,2-1 36 16,6 2-55-16,6 1-33 0,3 2-8 16,7 1-9-16,4 0-4 15,6 0-3-15,4-2 0 16,-3-4-1-16,5-2 1 16,4-12-2-16,4-12-5 15,-1-14 3-15,5-13 5 0,0-15 5 16,1-6 5-16,-3 0-4 0,0 3-3 15,-11 12 1-15,-1 12-1 16,-4 16 0-16,-8 16 9 16,-8 13 13-16,-12 17 0 15,-12 16-14-15,-18 21-7 16,-16 14-3-16,-16 20 0 0,-13 6-1 16,-7 5-2-16,-3 2-6 0,4-11-3 15,1-10 3-15,11-17-4 16,11-12-3-16,12-18-11 15,16-15-25-15,14-14-30 16,20-10-92-16,22-15-121 0,18-7-248 31</inkml:trace>
  <inkml:trace contextRef="#ctx0" brushRef="#br0" timeOffset="5806.39">16747 7989 384 0,'0'0'128'0,"0"0"-41"0,0 0 11 16,0 0-5-16,0 0-63 15,0 0-13-15,0 0 10 0,0 0 9 16,28-26-11-16,-16 13-8 16,0 0-5-16,0 0-7 15,2 0 1-15,-2 1 15 16,1 4 18-16,3 0 17 15,6 0 2-15,-2 3-13 0,6-1-15 16,6-1-14-16,-1 1-8 0,5 0-4 31,0 0-2-31,4-1 0 16,5 1-1-16,-1-2-1 16,6-2 0-16,3 0 1 15,3-3-2-15,4-3 1 16,-3 0-1-16,1 1 2 0,-1 0 0 15,1 0 0-15,0 1-1 0,1 1 1 16,-1 2-1-16,1 0-4 16,1 0-3-16,2 1 1 15,-3 0 3-15,1 1-7 16,-3-2 2-16,1 3 3 0,-1-1 5 16,-1 0-1-16,0 1 3 15,1 2-2-15,1 1 1 0,2-3 0 16,-3 4-1-16,1-1 0 15,-3 0 2-15,3 0-4 16,-2 0 2-16,3 2 0 16,-5 1 2-16,3-2-4 0,3 3 2 15,-2-2 0-15,1 3 0 16,-3 0 0 0,-3 4-2-16,1 1 3 15,-2 2-2-15,-1 2 2 16,1-1 0-16,-2 5-2 15,1 0 2-15,-3 1 1 16,0 1-5-16,-3 2 2 0,-3 2-2 16,-2 1 5-16,-4 3-4 15,-3 2-1-15,-1 3 9 0,-4 3-4 16,-2 0 10-16,-4 4-5 16,-3 0-1-16,-1 1-3 0,-6 0-3 15,0 1 1-15,-6 1 1 16,-2 1-1-16,-6-2 1 15,2 1 0-15,-6 0-1 0,0-2 0 32,-8-1 0-32,2 3-1 15,-7-1 0-15,-1 1 0 16,0 3 0-16,-2 2 3 0,-4 0 0 16,-6 3-1-16,1 2-1 15,-5 1-2-15,-6 0 2 16,-2 1-1-16,-5 1 1 15,-5 1-2-15,0-3 1 0,-3 1-2 16,-3-1 2-16,-1 0-1 16,-5-4 0-16,-1-2 0 0,-5-2 0 15,3-5 0-15,-9-2 0 16,1-5-1-16,-5-6-1 16,1-4 2-16,-3-5-1 15,-3-3 0-15,0-3 0 0,-5-5 4 16,-1-2-2-16,-1-1 2 15,-1 0 0-15,-2-4 0 0,-1 0-2 16,3-2 2-16,2 1 0 16,3-1 0-16,5-3-1 15,-1-1-1-15,7-4 1 16,8-3-3 0,-3-3 4-16,6-3-1 15,9-4 3-15,1 0 3 0,7-2 2 16,1-4 3-16,0-2-2 15,5-2-2-15,1-4 0 16,2-2-4-16,3-3-3 16,-1 1 2-16,4-2-3 15,4-2 2-15,-2 2-2 0,7-4 0 16,1-1 3-16,6-5-8 0,2-4 1 16,10 0 3-16,2-5 0 15,6-2 5-15,6-1-2 16,8 0 4-16,4 7-2 15,8 5-1-15,4 6-49 16,3 8-33 0,5 12-55-16,0 12-88 0,0 14-225 15</inkml:trace>
  <inkml:trace contextRef="#ctx0" brushRef="#br0" timeOffset="8343.85">15617 5944 551 0,'0'0'275'0,"6"0"-198"16,0-1-47-16,2-8 1 16,2-5 1-16,0-4-14 15,5-6-7-15,-5-3-5 0,6-3 1 16,-4-3 8-16,4-3 6 0,2 2-4 16,4-3-1-16,0-1-6 15,4 2-4-15,3-1-2 16,1-1-2-16,6 1 3 15,2 2-4-15,5 0 2 0,-1 1-1 32,8 5 1-32,3 0-2 15,5 2 0-15,3-1 2 0,3 4-2 16,4 2 0-16,-3 1-1 16,5 0 0-16,1 2-1 15,3 0-2-15,1 0-1 16,5 1 2-16,3 2 0 0,0-2 3 15,5 0-1-15,3-1 0 0,3 0 1 32,3 0-1-32,0 0 0 15,5 0 1-15,1 1 0 16,0 2-1-16,2 0 0 0,3 3 0 16,-1 0 0-16,4 1 1 15,4 1 0-15,3 1-2 16,-1-3 0-16,2 4 3 0,4-2-2 15,2 0 1-15,0 0 0 16,1 3-2-16,-1-2 2 16,6 3-2-16,-2 0 1 15,0 3 1-15,2 3-3 0,0 0-13 16,2 6-4-16,-2 7-13 16,-1 3 17-16,3 5 12 0,0 4 2 15,0 5-1-15,-6 5 5 16,2 3 10-16,0 4 3 15,-4 1-2-15,-4 1-7 16,-1 4 9-16,1-1 3 16,-4 1-7-16,-4 0 2 0,-4 0 7 15,-3 3-6 1,-9 2 6-16,-2-1-4 16,-9 3-3-16,-9 2-3 15,-1 1 2-15,-11 4-5 16,-7 0-4-16,-6-1 0 15,-13 0 0-15,-5 2-1 0,-10-1-2 16,-6 1 1-16,-6-2 0 16,-6-1-1-16,-6-1 2 0,0-2 0 15,-14-3-2-15,-2-2-3 16,-6-4 4-16,-6-1-6 0,-4-2-1 16,-5 0 2-16,-7-1-1 15,-4 0 1-15,-3 0 2 16,-9 2-1-16,1-2 0 15,-5 0 1-15,-4 0-1 0,1-1 3 16,-11 1-3-16,-3-3 1 16,-4-1 1-16,-5-5-1 15,-1-1 0-15,-3-2 1 0,-3-2-1 16,-4-4 0-16,-1-3 3 16,-1 1 0-16,-4-4 1 15,0-1-1 1,-3-3-1-16,3-1-3 15,0 1 3-15,-2-2 0 16,-1 0 0-16,3 0-1 16,-2-1 0-16,4 2-1 0,-3 0 1 15,3-1 1-15,0 1 2 16,3 0 4-16,1-1 0 16,6 0 0-16,-5 0-1 0,3 0-2 15,2 0-2-15,1 1 1 16,3 0-1-1,2-2 0-15,-1 2 1 0,5-1-2 16,-1 1-1-16,3-1 1 16,0 1-2-16,-1-2 2 15,3 2 0-15,-1-3 0 16,1 1-1-16,1-2 0 16,-1 1 4-16,4-4 4 15,-5 2-1-15,5-2-2 0,1-2-5 16,-1-2 3-16,-1 0-2 15,-1-1 0-15,-1-2 0 16,-1 2-1-16,-3-2 0 16,3 0 2-16,0-2-2 0,-3 1-1 15,1-1 2-15,1 0-2 0,-1 2 1 16,-1 0 0-16,5 0 0 16,-3 0 1-16,3 0-1 15,2 0 1-15,-1 0-2 16,5 0 2-16,1 0-2 15,5 0 2-15,3-5-2 0,0-2 0 16,7-2 0-16,-1-3-2 16,1 1 2-16,1-3 1 0,2-1-1 15,-1-2 3-15,3-2-2 16,2 0 1-16,3-4 0 16,-1-2-4-16,4-2 2 15,3-5 0 1,-1-3-5-16,6-5 3 15,-2-2 3-15,7-5-4 0,1-2 9 16,2-2-7-16,0 3 1 16,2-3 3-16,1 0 0 15,1 0 0-15,2 0-3 16,2-3-4-16,2-3 8 16,4-2-4-16,6-4 1 0,2-1-1 15,6 1-1-15,4-1 1 0,6 2 4 16,8 5 3-16,2 5-3 15,2 6-7-15,4 8 9 16,3 6-1-16,1 6-1 16,0 3-2-16,6 4 2 15,2 2-1 1,1 0-1-16,3-1-1 16,0-1 1-16,1 2 0 0,5-4-1 15,-2-2 0-15,3-2 1 16,3-3-2-16,2-3 2 15,7-2-1-15,-1 1 0 16,-1-2 1-16,3 1-1 0,-2 3 1 16,1 1 1-16,-3 4-1 0,-3 1-3 15,-3 3-51-15,-8-1-37 16,-4 7-51-16,-5 4-119 16,-3 6-274-16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32:14.150"/>
    </inkml:context>
    <inkml:brush xml:id="br0">
      <inkml:brushProperty name="width" value="0.05292" units="cm"/>
      <inkml:brushProperty name="height" value="0.05292" units="cm"/>
      <inkml:brushProperty name="color" value="#00B050"/>
    </inkml:brush>
  </inkml:definitions>
  <inkml:trace contextRef="#ctx0" brushRef="#br0">9539 11388 86 0,'0'0'393'0,"0"0"-242"0,0 0-28 16,0 0-71-1,0 0-12-15,0 0-3 16,-14 30 24-16,12-26 6 15,2 1-3-15,-2-1-5 16,2 0-9-16,0-4-5 0,2 0-12 16,2 0-15-16,4-5-12 0,0-4 2 15,3-3 6-15,3-2 8 16,4-2-2-16,0-4-3 16,2-1-2-16,4-4-2 15,2-2 0-15,3-5 1 0,3-3-2 0,8-3-1 16,0-6 0-16,9-4 1 15,7-8-1-15,9-2-2 16,3-6-4-16,8-6-1 16,-1-4-2-16,6-2 1 15,5 1 0-15,-3-2 8 16,3 1 23-16,-3 1-19 0,-3 3-4 16,-7 4-2-16,-5 2-2 15,-3 6-5-15,-13 7-1 16,-8 8 1-16,-3 8 1 15,-13 12-4 1,-4 7 3-16,-10 7 0 16,-6 8-5-16,-8 2-31 0,-10 1-36 15,-6 6-60-15,-2 3-84 16,-2 1-143-16</inkml:trace>
  <inkml:trace contextRef="#ctx0" brushRef="#br0" timeOffset="1223.74">9574 11459 427 0,'-2'0'173'0,"2"0"-22"0,-4 0-64 16,0 1-17-16,0 0-1 16,-2 3-18-16,2 0-7 15,-1 0-9-15,-1 0-2 16,2 1 1-16,0 0 1 0,2 0 12 15,2 1 12-15,0 3-2 16,0 5-5-16,6 3-4 0,4 1-6 16,9 3 2-16,3 3-3 15,12 0 3-15,6 4-10 16,7 2-11-16,7 5 2 16,4 8-3-1,1 4-9-15,-7 10 0 16,0 8-6-16,-5 1-5 0,-5 2-1 15,-4-5-1-15,-7-4-6 16,-9-10-33-16,-4-15-8 16,-10-18-14-16,-4-16-32 0,0-19-173 15,0-15-63-15</inkml:trace>
  <inkml:trace contextRef="#ctx0" brushRef="#br0" timeOffset="5797.49">12768 11402 247 0,'0'0'97'0,"18"36"32"15,-6-20-18-15,-2-2-3 0,2-3-20 16,-2-2-24-16,2-1-4 16,-2-2-19-16,-4-1 2 0,4-2-13 15,-6-1-11-15,-4-2-10 16,0 0-15-16,-4 0 3 15,-2-2 5-15,-2-5-3 16,-2-3 3 0,0-9-2-16,0-6 0 15,-4-12 4-15,0-12-4 0,-4-8-2 16,0-8 4-16,-3-4 0 16,-5-4 1-16,2 2-1 15,-2 2-1-15,0 3-1 16,0 2-1-16,-3-1 2 15,-3 1-4-15,-6-3 3 0,-2-3 1 16,-9-9-1-16,-5-3 2 16,-7-9-4-16,-5-6 3 0,-4-5 1 15,-3-5-1-15,-10-3 0 16,-3-2 2-16,1 0-1 16,-5 3 0-16,1 3-1 0,2 3-3 15,1 8 5-15,5 4-2 16,3 3-2-16,9 4 2 0,1 3 1 15,5 3-3-15,7 6 2 16,6 2 2-16,3 5-3 16,5 5 1-16,6 8-1 31,8 10 0-31,7 9 0 0,9 14 0 16,8 10 0-16,6 13 2 15,10 16-25-15,5 12-82 0,5 5-20 16,0 6-55-16,0-1-94 15</inkml:trace>
  <inkml:trace contextRef="#ctx0" brushRef="#br0" timeOffset="7152.44">12790 11498 190 0,'6'-9'211'16,"0"-1"-93"-16,4-1-25 0,-2 2-37 16,-2-1-11-16,0 3-14 15,0 2-2-15,0 3 6 16,-2 2-17-16,2 0-5 15,2 0 1-15,2-3 9 16,2 2 7 0,2-4-1-16,1-3 0 15,9-3 2-15,2-3-2 0,6-7-8 16,4-4 2-16,3-4-2 16,5-4 1-16,4-3-7 15,5-4 1-15,-1-1-3 16,4 1-5-16,-1 2-4 15,-1 0 1-15,-2 6-4 0,-3 3 1 16,-9 3-1-16,-6 3-1 0,-5 1 0 16,-13 7 0-16,-2 1-1 15,-6 4-2-15,-4 2-32 16,0 2-47-16,-4 3-23 16,2 2-43-16,2 1-39 0,0 6-80 31</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33:31.638"/>
    </inkml:context>
    <inkml:brush xml:id="br0">
      <inkml:brushProperty name="width" value="0.05292" units="cm"/>
      <inkml:brushProperty name="height" value="0.05292" units="cm"/>
      <inkml:brushProperty name="color" value="#00B050"/>
    </inkml:brush>
  </inkml:definitions>
  <inkml:trace contextRef="#ctx0" brushRef="#br0">16372 8598 270 0,'0'0'127'0,"0"0"-17"16,0 0 18-16,-4 32-29 0,4-20-39 16,0 0-1-16,2 2 3 15,0 0-4-15,0 2-2 16,0-1-11-16,0-1-10 15,-2 1-10-15,0 1-13 16,-2 0-7 0,-4 2-3-16,0-1-2 15,2 4 1-15,-2 3-2 0,0 2 3 16,2 5-1-16,0 5 0 16,0 3-1-16,2 4 0 15,2 3 1-15,0 2-1 16,0 2 1-16,0 1 0 0,0-2 1 15,2 0 0-15,2 0 1 16,-4-2 0-16,2 0-1 16,0-2 1-16,-2-4-1 0,0-3 1 15,2-4 0-15,2-5 4 16,-2-5 6-16,2-5 8 16,2-6 5-16,2-2-6 15,0-4-6 1,4-5 4-16,-1-2-2 15,7 0-8-15,0 0-3 0,0-2 2 16,4 0 1-16,4 1-4 16,4 1 0-16,1 1-4 15,5 6 2-15,4 0-2 16,4 2 1-16,3 0-1 16,7 0 0-16,1 0 0 0,7-2 1 0,2 2-1 15,-3-2-1-15,11-1 3 16,-5 3-2-16,5-1 0 15,3-1 2-15,-1 0-1 16,3 0 4-16,-1 3 0 16,1-1 0-16,3 3-1 0,1-2-4 15,0 0 2-15,5 0-2 0,-1 0 0 16,3-1 0-16,-1 0 1 16,2-1 0-16,3-3-2 15,-1 2 5-15,-1-3-2 16,5 1 2-16,-8-2-3 15,3-2 0-15,-3-1 2 0,1 0 2 32,-3-2 2-32,-2-5-1 0,-3 2-4 15,-5-1 0-15,-1-2 0 16,-7 1-2-16,-3 0 3 16,-4-2-1-16,-5 2-2 15,-3-1 0-15,-9 3 2 16,-5 1-1-16,-6-1 0 15,-6 3 0-15,-6 0 1 0,-4-1-3 0,-4 1 1 16,-5-1 0-16,-1-2-1 16,0 0 0-16,-4-2-4 15,0-2 2-15,-2-4 1 16,2-3 0-16,-2-5 0 16,0-4 2-16,2-6 0 0,0-5 0 15,2-8 0 1,2-9 0-16,0-4-1 15,0-7 2-15,4-8-2 16,-2-3 2-16,-2-1-1 16,4-2-1-16,-6-2 1 15,0 0-1-15,0 0 1 0,-2 3 0 16,-2-2 1-16,0 6-1 16,0 7-3-16,-4 5 3 0,0 10-1 15,-2 8-15-15,-2 10-10 16,4 8 1-16,-2 8-17 15,2 7 5-15,2 6-4 16,0 4 6-16,-4 2 26 0,0 7 10 16,-2-1 0-16,-2 4-2 15,-4-1 0-15,-3-1-2 0,-7-1 1 16,-4-2 0-16,-6-2 1 16,-4-1 0-16,-7-3 1 15,-7-1 0-15,-4-3-3 16,-1-3 4-16,-13-4-1 0,3-2-1 15,-7-3 1-15,-5 2-3 16,-7-3 6 0,-1 2-3-16,-4-1 1 15,-3 1-1-15,-1 1 0 16,-6 0 1-16,-1 3-1 0,-1 1 0 16,0 1 0-16,-3 2 0 15,1 2-2-15,2 1 3 16,0 3-1-16,1 0 1 15,5 1-1-15,2 5 0 0,1 3 3 16,7 1 7-16,1 3 5 16,5 0-2-16,4 1-4 15,5-2-3-15,4 1-3 0,9 2-1 16,-3 1-2-16,7 0-1 16,3 3 4-16,4-1-3 15,3-1 0 1,1 0-4-16,6-1 2 15,0-4-1-15,5-4-6 16,3-4-14-16,0-4-13 16,2-3-34-16,-1-5-21 0,-1 0-3 15,0-1-30-15,4 1-54 16,8 4-226-16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35:05.880"/>
    </inkml:context>
    <inkml:brush xml:id="br0">
      <inkml:brushProperty name="width" value="0.05292" units="cm"/>
      <inkml:brushProperty name="height" value="0.05292" units="cm"/>
      <inkml:brushProperty name="color" value="#00B050"/>
    </inkml:brush>
  </inkml:definitions>
  <inkml:trace contextRef="#ctx0" brushRef="#br0">16519 10170 999 0,'-34'4'4'0,"26"-4"-2"0,4-1 1 0,2-2-38 0</inkml:trace>
  <inkml:trace contextRef="#ctx0" brushRef="#br0" timeOffset="1024.73">16048 9421 495 0,'0'0'176'0,"0"0"-5"0,0 0-24 15,0 0-26-15,0 0-51 16,0 0-19-16,0 0-9 15,0 0-10-15,0 0-4 16,32 28-5-16,-18-22 4 0,-2 0 0 16,5 2-7-1,5 0-4-15,-4 0-3 0,10 4 6 16,4-1 0-16,3 1-4 16,5 3-1-16,6 0-1 15,2 3 0-15,1-1-4 16,3 3 3-16,-8 0 0 15,1 3-2-15,-5 1-4 16,-2-1-3-16,-7 1 0 0,-1-3-1 16,-8-2-1-16,-6-3-2 15,-4-5-26-15,-6-4-18 16,-2-7-31-16,-4-1-72 16,0-9-109-16,0 2-54 15</inkml:trace>
  <inkml:trace contextRef="#ctx0" brushRef="#br0" timeOffset="1673.28">16586 9363 519 0,'0'0'225'0,"0"0"-62"0,0 0 1 15,-10 34-41-15,16-18-29 16,2 8-12-16,10 3-24 16,4 5-19-16,6 3-7 15,5 7-12-15,5 5-7 0,0 2-3 16,-2 1-2-16,-2-3 6 15,-7-1 1-15,-7-9-1 16,-8-7-1-16,-6-9-7 0,-8-9-5 16,-10-5-6-16,-14-7-8 15,-9-3 8-15,-7-7 4 16,-10-5-19 0,-3-2-14-16,-1 1-21 15,0-1-60-15,5 8-100 16,3 9-212-16</inkml:trace>
  <inkml:trace contextRef="#ctx0" brushRef="#br0" timeOffset="4472.28">9123 9375 470 0,'0'0'184'16,"0"0"-6"-16,0 0-59 15,28-22-26-15,-22 21-4 16,-2-1-19-16,0 1-15 0,0 1 0 15,-4 0-21-15,0 2-19 16,-8 0-12 0,0 0-2-16,-2 0 3 15,-8-1 0-15,-5-1 3 16,-5 0 1-16,-8 0 2 16,-6 0-2-16,-7 0 1 15,-7 0-3-15,-2 0-2 0,-1 0-3 16,-1-2-2-16,-1-2-4 15,7-2-22-15,10-2-143 0,1 4-160 16,13 2-439-16</inkml:trace>
  <inkml:trace contextRef="#ctx0" brushRef="#br0" timeOffset="5051.14">8724 9172 765 0,'0'0'191'0,"0"0"-57"0,0 0-80 15,0 0-56-15,0 0 23 0,-32 6 33 16,-1 4-5-16,-7 5-10 16,-4 1-11-16,2 1-10 15,-3 1-6-15,1 3-1 16,4 0 0-16,7 2-3 15,-1 1-2-15,8 4-3 0,8 1 1 0,2 2 3 16,10 2 20-16,6 0 0 16,12-1-1-16,14-2-21 15,6-3-6-15,8-2-2 16,5-4 2-16,-3-5-1 16,-2-5 1-16,-13-4-43 15,-1-4-61 1,-6-2-134-16,-10 0-298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15:41.153"/>
    </inkml:context>
    <inkml:brush xml:id="br0">
      <inkml:brushProperty name="width" value="0.05292" units="cm"/>
      <inkml:brushProperty name="height" value="0.05292" units="cm"/>
      <inkml:brushProperty name="color" value="#FF0000"/>
    </inkml:brush>
  </inkml:definitions>
  <inkml:trace contextRef="#ctx0" brushRef="#br0">23807 9845 623 0,'4'-29'74'15,"-2"-7"0"-15,-4-8-45 16,-8-6-19 0,-6-1 14-16,-8-3 9 15,-4 0-8-15,-4 2-14 0,-1 1 0 0,-1 6-6 16,0 4 7-16,0 4-7 15,5 9 2-15,-3 2 0 16,0 5 13-16,6 6 8 16,-6 3-1-16,5 6 3 15,1 2 3-15,-2 4-4 16,2 5-7-16,-2 5-6 16,0 2-5-16,-1 3 1 0,-3 0-5 15,0 1-2-15,-2-1-4 16,3 0 0-16,-1 0 0 15,0 3 1-15,2-1-1 16,0 2 1 0,5 1-1-16,-5 6 0 15,4 2 1-15,0 3 2 0,0 6 3 16,2 4 2-16,1 4 2 16,1 6 2-16,2 7-1 15,0 4-1-15,2 5 3 16,2 6 1-16,0 4 0 0,3 3 4 15,1 4-3-15,-2 5-3 16,2 0-3-16,0-1 1 0,-2 3 0 16,0 1-1-16,2-1 5 15,-4-2-4-15,0 3-1 16,0-2 6-16,-1-4-7 16,3 0-5-16,-2-2-3 15,4 0 1-15,0-1 0 0,2-2 0 0,6-1 7 16,-2-1 9-16,4 1-8 15,2-2-4-15,8-7 1 16,2-3-2-16,10-7 4 16,8-10-3-16,9-11-1 15,9-11 3-15,8-15 3 0,3-12-2 16,9-8-6 0,-5-13-3-16,7-9 2 15,0-4-3-15,3-5 1 16,5-6 1-16,1-5 0 15,6-8-1-15,7-10-1 16,5-13-3-16,2-9 3 16,3-13 4-16,-3-15 10 0,-7-11 6 15,-11-14-4-15,-11-13-5 0,-15-11-3 16,-15-8-4-16,-16-11-2 16,-14 0 2-16,-12-2-4 15,-18 6 6-15,-12 8-10 16,-10 15 2-16,-9 18-83 15,-7 29-56-15,7 34-90 0,9 40-275 16</inkml:trace>
  <inkml:trace contextRef="#ctx0" brushRef="#br0" timeOffset="23081.65">15482 9508 66 0,'-2'-1'7'0,"-2"0"-5"16,2 1 0-16,-2 0-1 0,2 0 7 16,0 0 26-16,0 0-2 15,2 0 7-15,0 0 2 16,-2 0-7-16,2 0 0 15,0 0 9-15,0 0 20 16,0 0 16-16,0 1-18 16,0 0-11-1,0-1-5-15,0 1 1 0,0 0-6 16,0-1-19-16,0 0 7 16,0 0 12-16,0 0 3 15,0-2 3-15,0-2 3 16,0 1-18-16,2 0-12 15,0 1-3-15,0-1-4 16,0 2-6-16,-2-2-2 0,2 1-1 0,0 0-2 16,0-3-1-16,0 1 0 15,4-2 1-15,-2 0-1 16,-2-2 1-16,2 2 1 0,0-1 6 16,2 0-5-16,-2 1-1 15,2 0-1-15,-2 0-1 16,0 2 1-1,-1 0 0-15,3 1 0 16,2-2-1-16,-6 2 1 16,4-1-2-16,0 0 1 15,0-1 3-15,0-1-3 16,4 0-2-16,-2-2 1 16,4-1 0-16,-4-2 2 0,6 0-2 15,-4 1 1-15,2 0 1 0,0 0-1 16,0 1 1-16,1-1-1 15,-1 0-1-15,2 1 4 0,-2-3-2 16,2 3 1-16,0-2 0 16,0-3 1-16,0 3-3 15,4-4 5-15,0-1-4 0,-3 2 0 16,1-2 0-16,4-1-2 16,-4 2 4-16,2-2-1 15,0 1 1-15,-2-1 0 16,2 1-1-16,0-1 2 15,-3 2 0-15,3-2-1 16,0 1-2-16,0 0 1 16,0-2 3-16,2 1-3 15,0-2 0-15,1 1-3 16,1-1 4-16,0 0-3 16,2 0 0-16,0 0 0 15,2 0 1-15,-4 0 0 16,1 1-1-16,3-2 1 15,-2-1-3-15,2 1 2 0,0-3 0 16,-1 2 2-16,1-2-1 0,0 1-2 16,-2-2 0-16,0 3 2 15,2-2 0-15,-5-1-2 16,5-1 2-16,-2 1-1 0,2 1 0 16,0-2 0-16,-4 1 1 15,5-2-1-15,1 2 1 16,-2-2-2-1,0 3 2-15,4-3-1 16,-4 2 0-16,3-1 0 16,-3-1 0-16,4 1 0 0,-2-2 0 15,2-2 1-15,-1 0-2 16,1-2 1-16,-2 1 1 16,2-1-2-16,2 1 2 0,-3-1-1 15,1 1 0-15,2-2-1 0,0 0 2 16,3-1-1-16,-1-1 1 15,2 2-2-15,2 0 2 16,-7-2-1-16,7 3 0 16,0 2 0-16,-4-4 2 0,1 1-2 15,-1 2 0-15,0-2 0 32,0 1 1-32,-2 0-2 15,1 0 1-15,-1 1 0 16,0-2-2-16,2 0 4 0,1-1-1 15,-3 0-2-15,0-1 1 16,2 1 0-16,-2-1 0 16,1-1 0-16,-1 2 0 15,0 0 0-15,4-2 0 0,-7-1 0 16,-1-1 1-16,2 3 0 16,0-3 1-16,0 0 2 0,-1 4 0 15,1-2-1-15,4 2-2 16,-4 0 2-16,4-1-2 15,-5 4 0-15,7 0 0 0,-6 3 1 16,0 0-1-16,1 0 1 16,1 2-1-16,0-3 0 0,-2 3 1 15,2-5-2-15,-3 1 1 16,1 0-1-16,0-3 1 16,0 0 0-16,0-1 4 15,-1 0 2-15,1-1 3 16,-2 2-1-1,2 0-2-15,-4 2-6 16,-1 2 0-16,1 3 0 0,-2 1-1 16,-4 3-1-16,0 3 3 15,0 3-2-15,0 2 3 16,-5 3-1-16,1 0 3 16,-2 1 12-16,-2 2 1 15,-2 0 1-15,2 0-4 0,-6 2-3 0,-2 2-5 16,0 0-3-16,-2 2-3 15,2 0 1-15,-4 0 1 16,0 1-2-16,0 0-1 16,0 0 2-16,0 0 1 15,0 0-3-15,0 0 2 0,0 0-6 32,0 0 6-32,0 0-3 0,0 0-1 15,0 0 3-15,0 0-3 16,0 0-2-16,0 0 2 15,0-3 4-15,0 3-3 16,0 0 2-16,0 0 0 16,0 0 0-16,0 0-1 0,0 0 1 15,0 0 3-15,0 0-4 0,0 0 0 16,0 3 0-16,0-1 3 16,0 2-5-16,0-3 1 15,0 2 1-15,-2-1 4 16,2 0-7-16,-2 1 5 15,2-3-5-15,-2 3 6 0,2-2-3 16,-2-1-2-16,2 0 1 0,-2 0 0 16,2 0 0-16,0 0 0 15,-2 0 1-15,0 0-1 16,2 0 1-16,-2 0-3 16,-2 0-24-16,4 0-48 0,-4-4-46 15,0 3-107-15,4 1-206 16</inkml:trace>
  <inkml:trace contextRef="#ctx0" brushRef="#br0" timeOffset="24061.96">19200 5934 620 0,'0'9'102'0,"0"-4"-46"0,-4-5-22 16,0 0-36 0,-6-5 3-16,0-2-1 0,-5-2 5 15,-1 2 1-15,-4-2 1 16,0 1-2-16,2-4-2 15,0-1-1-15,4-4-4 16,4-4 3 0,8-2 1-16,2-4 4 15,8 0 30-15,8-1 11 0,4 1 1 16,6 4-7-16,0 1 1 16,2 5 1-16,1 6-10 15,1 9-9-15,-4 4-13 16,-4 11-4-16,-6 11-5 0,-8 9-2 15,-6 6-2-15,-4 3 1 16,-14 3 0-16,-2-6 1 16,-4-6-2-16,-4-7 3 0,-4-10-2 15,1-10 0-15,1-6-1 16,0-8-2-16,4-6 6 0,0-5-1 16,6-2 0-16,-1 1 0 15,9 2-1-15,0 4 1 16,8 4 1-16,2 4-1 0,6 4 8 15,10 2-6-15,3 4 1 16,3 1-3-16,8 4-3 16,-2 1 3-16,4 3-1 15,-3 1-1 1,1 4 0-16,-8 1-1 16,-4 0-1-16,-10 0 6 0,-8 1-2 15,-8-2-2-15,-10-7 8 16,-8-1-3-16,-5-7-6 15,-1-3-1-15,-6-7 2 16,6-5-1-16,2-4-7 16,9-2-18-16,9-2 6 0,2-1-10 15,10 1-2-15,6 1 24 0,10 2 13 16,5 2 1-16,7 2 29 16,4 4 5-16,2 4 2 15,2 5-1-15,-5 0-19 16,-3 9-12-16,-6 7-2 0,-10 5-5 15,-10 7 1-15,-4 1-6 16,-12-2 0 0,-6 0 1-16,-6-11 1 15,-2-7-5-15,-1-9-54 16,1-10-48-16,2-10-32 16,4-6 11-16,6-2-115 15</inkml:trace>
  <inkml:trace contextRef="#ctx0" brushRef="#br0" timeOffset="25147.85">18557 5075 199 0,'0'0'-7'0,"41"-17"-100"16</inkml:trace>
  <inkml:trace contextRef="#ctx0" brushRef="#br0" timeOffset="25933.38">18098 4716 181 0,'0'0'70'16,"0"0"12"-16,0 0 29 15,0 0 10-15,0 0-9 16,0 0-33-16,0 0-25 0,28 0-8 16,-6 17 0-16,5 10-15 15,9 9-18-15,8 10-11 0,15 14 0 16,5 11-1-16,9 8-1 15,7 7 1-15,-1 3 1 16,-1-1-3-16,-11-7-18 0,-5-8 26 16,-12-14 2-16,-13-10-1 15,-11-14-7-15,-12-9-3 0,-8-16-2 16,-6-10-65-16,-6-13-216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35:36.46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definitions>
  <inkml:trace contextRef="#ctx0" brushRef="#br0">9908 7794 85 0,'4'-4'49'16,"-2"0"-26"-1,0-1-8-15,0 0-11 16,0 0-3-16,0 3 1 0,-2-1 3 16,2 1 14-16,-2 0 22 15,2 1-21-15,-2 1-14 16,2 0-6-16,0 3 1 15,-2-2-1-15,4 0 0 16,-4-1 0-16,0 1 0 0,0 1 3 16,2 0-1-16,-2-1-2 0,0 1 1 15,2 0 0-15,0 0-2 16,-2-1 8-16,2 0 37 16,0 0 3-16,0-1 27 15,-2 0-46-15,0 0-2 0,2 0 6 31,-2 0-6-31,0 0-5 0,2-2 8 16,-2-1-6-16,0 1-9 16,0-3-4-16,0 1-6 15,0-1 2-15,-2 0-2 16,0-2 4-16,0 0-4 16,0-1 0-16,0 0-2 0,-2-2 0 15,2 1 2-15,2-1-4 0,-4 0 4 16,0 0 1-16,2 0 6 15,0 0-4-15,0 3-5 16,0 0 0-16,0 0 2 16,0 3-4-16,0 1 2 15,0 0 0-15,0-1-2 0,2 1 1 16,-4-1-2-16,4 0 3 0,-6-1-3 16,4-3 3-16,-2 2-2 15,0-2-2-15,0-1 3 16,2-1-1-16,-2 1 1 15,-2-5-1-15,2 0-1 16,-2 0 2-16,2-2 1 0,2 0-4 31,-2 1 4-31,-2 0-2 0,2 0 0 16,1-2-2-16,-1 2 2 16,0 0 3-16,0-2-6 15,-2 1 3-15,0-1 3 16,0-1-4-16,2-3 2 0,-4 0-2 15,0 0 1-15,0-2 0 16,2-3 0-16,-6 2 0 0,2 0 0 16,2-1 0-16,0 0 0 15,0 3 1-15,-2-1-1 16,2 1 0-16,2 1 0 16,0 0 1-16,1-3-1 0,-1 5-1 15,4 0 3-15,0 1-2 16,0-1 1-1,2 3-1-15,0-1 2 16,2 3 9-16,2 0 9 16,2 1 1-16,-1 1 2 15,1-3 0-15,0 1 0 16,2 0-5-16,0-2-5 16,-2 0 0-16,0-1-2 0,4-3-2 15,-6 2-4-15,2-3-2 0,2 0-1 16,0 2 0-16,-4 0 0 15,4 0 5-15,-2 3 8 16,2-1 6-16,-2 2-2 16,0-2-2-16,0 2-3 0,2 1 2 15,-4-1-8-15,2 1-2 16,-1 1 2-16,5 2 0 0,-6-1 4 16,6 2 12-16,2 3-2 15,-2-1-3-15,2 0 0 16,2 2-2-16,-2 0-2 15,2-1-4-15,-4 0 0 0,4 0-6 16,-4-3 1-16,1 2 2 16,-1 0-6-1,0-2 6-15,2 1-5 16,-2 1 3-16,4-1 1 16,-6 1 4-16,6 2 2 15,-2 0 4-15,2 1 1 0,-2 1-3 16,2 0 0-16,0 0-6 15,1-1 2-15,-3 1-5 16,6-1-1-16,-6 0-3 0,4-1 1 16,0-2-2-16,0 2 0 15,2-1 0-15,-4 0 3 16,1-1-2-16,3 3 4 0,-2 0-2 16,2 0-1-16,-4 1 0 15,2 3-2-15,2-2 0 16,-2 2 1-1,2-2-2-15,-1 2 0 16,1 0 1-16,2-2 2 16,2 3-5-16,0-2 3 15,-4 0-1-15,4 0 3 0,-3 0-2 16,3 1 5-16,-2 0 3 16,-2 1-5-16,2 0 4 15,0 5-6-15,0-2 4 0,0 3-6 16,1-1 3-16,-1 2 0 15,2-2 1-15,0 2-3 16,0 1 5-16,2 1-2 0,-3 1 2 16,3 3-3-16,0-1 3 15,-2 4-6-15,0 2 2 16,4-1 1-16,-1 4-1 0,3 0-3 16,0 0 5-16,2 0-2 15,-6-2-1-15,4 0 0 0,-3 0 3 16,-1-1 3-16,0-3-2 15,0 2-2-15,0-3 4 16,2 1-4-16,-3-1 3 16,3-1-1-1,-2 1-1-15,0 0-2 16,2 0 0-16,-4 2 0 16,-5-1-1-16,3 2 3 0,2-1-4 15,-6 2-4-15,4 0 4 16,0 0 2-16,2 0 1 15,-1-2-1-15,-1 1 1 16,2-1 0-16,2 3 1 0,0-2 0 16,0 1-1-16,0 1-1 15,1 1 0-15,-3 0-1 0,2 1 3 16,2 0-6-16,0 1 4 16,1 1 0-16,3-2-2 15,0 1 1-15,-4 1 2 16,4 0-5-1,-4 0 5-15,-5-2-5 16,5 2 5-16,-4-2-6 16,4 0 7-16,-2-1-2 0,2-2 3 15,1-1 1-15,-3 2-3 16,0-3 0-16,-2-1-2 16,-2 1 0-16,-4-1-3 0,-1-2 2 15,-3-3 1-15,-4-1-1 16,-2-3-2-16,-6-3-4 15,-6-5-75-15,-4-8-92 0,0-4-10 16,5-2-189-16</inkml:trace>
  <inkml:trace contextRef="#ctx0" brushRef="#br1" timeOffset="7466.5">9985 8234 213 0,'14'-16'97'0,"6"-1"-26"0,2 0 7 16,0-2-18-16,-2 0-17 16,0 1-9-16,0 2-4 0,-9 2-4 15,3 2 2-15,-8 2-2 0,2-1-3 16,0-1-4-16,-4-3 9 15,0-5 2-15,0-3-3 16,2-5-3-16,-2-5-1 0,4-3-4 16,-4-6-4-16,2 2-2 31,-2 0-3-31,0 2-2 16,0 3-5-16,0 4 4 15,0 1 0-15,0 2 3 0,0-2-1 16,2 0-1-16,-2-2-2 15,0-1 0-15,0-3-4 16,-4 0-2-16,2-4 1 0,-2-3 1 16,0 1-2-16,-2-1 1 15,-2 2 0-15,-4 7 1 0,2 2 0 16,-2 6-2-16,0 5 0 16,-4 3-5-16,2 2 2 15,-4 2-3-15,2-3 0 0,-4 0 10 16,2-6-3-16,-5-3 4 15,-3-3 13-15,-2 0-3 16,-8 0-3-16,0 3-4 0,-11 5-4 31,1 8-3-31,-2 7 6 16,-3 6 3-16,1 6-10 0,-2 9-42 16,2 5-55-16,-1 7-4 15,1 2-5-15,4 6-64 16,-1 0-99-16</inkml:trace>
  <inkml:trace contextRef="#ctx0" brushRef="#br1" timeOffset="8499.28">10222 8659 96 0,'0'8'40'0,"0"-4"-14"16,0 0-3-16,0 0-1 16,0-1-5-16,0 1-5 15,0-3-9-15,4 0 9 0,-2-1 32 16,4 0-30-16,-2-4 40 16,6-4 7-16,-2-2 3 15,2-4-5-15,3-5-4 16,5-7-28-16,2-3-10 15,0-5-14-15,2-4 0 0,0 1-32 0,-4 4-139 16,2 4-185-16</inkml:trace>
  <inkml:trace contextRef="#ctx0" brushRef="#br1" timeOffset="8868.51">10647 8112 425 0,'0'0'101'0,"0"0"-58"16,20-28-10-16,-8 11-21 15,4-4-9-15,0-5-3 16,3-2-5-16,1-2-13 0,0-1-65 15,0 1-67-15,0 3-105 16</inkml:trace>
  <inkml:trace contextRef="#ctx0" brushRef="#br1" timeOffset="9184.48">10919 7624 318 0,'0'0'45'0,"16"-28"24"0,-10 9-25 15,0-3-35-15,-2-3-6 16,0 1-1-16,2-1-4 0,-2 0-24 16,0 0-19-16,-4-1 0 15,6 2-16-15,-2 1-28 16,4 2-82 0</inkml:trace>
  <inkml:trace contextRef="#ctx0" brushRef="#br1" timeOffset="9468.54">11106 7108 242 0,'0'0'51'15,"0"0"14"-15,0 0-11 16,22-36-14 0,-18 25-6-16,2-3 1 15,0-5-3-15,3-4-10 16,-3-6 1-16,4-7 2 0,0-3-16 16,0-7-6-16,-2-1-2 15,0-4-2-15,-2 0-3 16,0 4-147-16,4 4-182 0</inkml:trace>
  <inkml:trace contextRef="#ctx0" brushRef="#br1" timeOffset="9747.36">11263 6373 304 0,'0'0'19'0,"0"0"73"0,-18-45 3 15,8 18 15-15,-2-5-75 16,-2-1-16 0,-4-2-10-16,2 1-5 15,-4 1 0-15,-1 3-9 0,-1 2-52 16,-2 5-41-16,4 1-25 15,-2 2-6-15,0-4-31 16</inkml:trace>
  <inkml:trace contextRef="#ctx0" brushRef="#br1" timeOffset="9785.15">10949 5865 34 0,'-20'-33'18'0,"0"1"-45"0</inkml:trace>
  <inkml:trace contextRef="#ctx0" brushRef="#br1" timeOffset="10169.86">10492 6041 400 0,'0'0'103'0,"0"0"-54"0,0 0-32 15,0 0 0-15,0 0 20 16,-30-21 8-16,14 10-8 16,-2-1-1-16,-3 1-9 0,-1-3-16 15,-4 1-3-15,0 2-2 16,-10 1-3-16,1 2-4 0,-1 4-19 15,0 3-24-15,-2 1-19 16,1 5-15-16,1 4-39 16,4 1-68-16,2 3-92 15</inkml:trace>
  <inkml:trace contextRef="#ctx0" brushRef="#br1" timeOffset="10470.81">9858 6187 313 0,'0'0'137'0,"0"0"-42"0,0 0-29 15,0 0-7-15,-27 26-16 16,13-24-11 0,2-1-11-16,-4-1-8 15,2 0-8-15,-8 0-1 0,2 0-2 16,-4 2-1-16,1 2-10 16,-3 0-41-16,0 6-41 15,4 0-44-15,0 0-49 16,2 3-66-16</inkml:trace>
  <inkml:trace contextRef="#ctx0" brushRef="#br1" timeOffset="10664.68">9394 6349 110 0,'0'0'56'0,"-18"28"-3"0,4-15 23 15,2-4-3-15,0-3-24 16,-2-3-30-16,2-3-4 16,-2-2-8-16,0-1-5 0,-2 0-2 15,1 2-50-15,-1 1-147 16</inkml:trace>
  <inkml:trace contextRef="#ctx0" brushRef="#br1" timeOffset="10917.9">8955 6536 308 0,'0'0'108'0,"-22"34"-31"0,8-13 3 16,0-2-18-1,0 1-24-15,0 0-20 16,-6-4-12-16,2-3-6 15,0-1 0-15,-1-3 0 0,1 1-19 16,-2 0-20-16,4-1-3 16,-2 4-23-16,2 2-37 15,2 0-15-15,2 3-10 16</inkml:trace>
  <inkml:trace contextRef="#ctx0" brushRef="#br1" timeOffset="11133.39">8309 7192 407 0,'0'0'121'0,"-42"49"-91"0,20-31-26 15,-1 1-3-15,-3-2-4 16,0-2-36-16,0 0-30 0,4 4-47 16,0-1-103-16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38:21.684"/>
    </inkml:context>
    <inkml:brush xml:id="br0">
      <inkml:brushProperty name="width" value="0.05292" units="cm"/>
      <inkml:brushProperty name="height" value="0.05292" units="cm"/>
      <inkml:brushProperty name="color" value="#0070C0"/>
    </inkml:brush>
  </inkml:definitions>
  <inkml:trace contextRef="#ctx0" brushRef="#br0">18596 8555 11 0,'0'0'9'0,"0"0"-5"0,0 0-3 16,0 0-23-16</inkml:trace>
  <inkml:trace contextRef="#ctx0" brushRef="#br0" timeOffset="233.93">18606 8597 91 0,'0'0'55'0,"0"0"-19"0,0 0-22 16,0 0-13-16,0 0-22 15,0 0-88-15</inkml:trace>
  <inkml:trace contextRef="#ctx0" brushRef="#br0" timeOffset="786.15">18600 8759 135 0,'0'0'118'0,"0"0"-5"16,0 0-14-16,0 0-58 15,0 0 19-15,0 0-6 16,0 0-11-16,0 0-24 0,0 0-13 16,6 8-4-16,-6-8-3 31,0-6-3-31,0-4 4 0,4-4 10 0,4-4-2 15,0-2 3-15,4-4 1 16,2-3-2-16,0-5 4 16,2-5 7-16,4-10-2 15,2-11 3-15,1-11-2 16,5-13 1-16,0-11-5 16,4-9-5-16,0-8-4 0,3 0-2 15,1 1 0-15,2 4 2 16,0 8 2-16,-3 11-9 15,-1 16-41-15,-2 13-99 16,-4 17-156-16</inkml:trace>
  <inkml:trace contextRef="#ctx0" brushRef="#br0" timeOffset="2190.98">18588 8243 266 0,'0'4'99'15,"0"0"-5"-15,0-3-54 16,2-1 23-16,0-5-70 0,4-3 21 15,2-4 17-15,-2 2 12 16,2-4 7-16,4 0 3 16,-6-2-9-16,4-2-1 15,4-6-11-15,-4-5-10 16,6-9-3 0,-2-7 2-16,2-8 10 15,-1-7-5-15,1-1-7 0,2-3-3 16,-2 1-7-16,4-2-4 15,0 2 0-15,0 3-1 16,2 3 1-16,1-1 2 16,3 4 4-16,-2 4-61 15,0 3-44-15,0 4-52 0,0 5-161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42:02.960"/>
    </inkml:context>
    <inkml:brush xml:id="br0">
      <inkml:brushProperty name="width" value="0.05292" units="cm"/>
      <inkml:brushProperty name="height" value="0.05292" units="cm"/>
      <inkml:brushProperty name="color" value="#0070C0"/>
    </inkml:brush>
  </inkml:definitions>
  <inkml:trace contextRef="#ctx0" brushRef="#br0">7729 5345 429 0,'0'0'183'16,"0"0"-39"-16,0 0-55 0,0 0-30 16,0 0-5-16,0 0 0 15,0 0 26-15,0 0-19 16,0 0-21 0,0 0-11-16,16-21-9 15,-12 11 5-15,0-1-4 16,0 1-2-16,4-5 1 15,-4 2-4-15,4-2 0 16,2-1-1-16,2-3 2 0,-1-2-1 16,5-2 3-16,0-3-4 15,2-4-6-15,2-5-4 0,2-3-2 16,4-4 2-16,3-3-1 0,3-2 2 16,6-5-2-16,-2-1-1 15,5-4 0-15,1-3-1 16,8-2-2-16,3-2 1 15,3-2 2-15,6-3-5 16,3 0 2 0,3-1 0-16,1-3-1 15,3 2 0-15,1-3-1 16,5 3 1-16,3 1 1 16,7-2 0-16,1 2 2 15,8 0-7-15,5 0 0 0,5 0 3 16,6 2-2-16,4 0 0 15,2 2-5-15,7 1 2 0,3 3 4 16,0 4 1-16,4 1 0 16,4 2 0-16,4 2 3 0,-2 4-1 15,4 2-3-15,2 3-2 16,4 4 1-16,-4 5 2 16,4 4 1-16,6 3-1 15,2 7 0-15,-2 0 2 0,0 6-5 16,4 1 3-16,-6 5 1 15,4 4 1-15,-3 5 3 0,1 0-3 16,0 8 3-16,-2 6-3 16,-4 4 2-16,0 7 1 15,-6 7-1-15,2 6 2 16,-2 6 5 0,0 9-3-16,-10 6 1 15,0 5 0-15,-5 7 1 16,-5 5 2-16,-4 6 1 0,-12 6-4 15,0 5 0-15,-11 5 15 16,-5 4-17-16,-7 4 1 16,-9 3 1-16,-7 2 0 0,-9 0-2 15,-15-1 5-15,-6 0 9 0,-11-7-10 16,-9-9-6-16,-6-16-2 16,-6-14-1-16,-6-20 5 15,-8-22-1-15,-4-21-14 16,-2-13-3-16,-1-18-53 15,3-5-69-15,10 2-167 16,2 1-526 0</inkml:trace>
  <inkml:trace contextRef="#ctx0" brushRef="#br0" timeOffset="1633.79">8831 5377 490 0,'0'0'170'0,"0"0"-52"16,0 0 17-16,0 0-4 0,0 0-28 15,6-30-27-15,-2 20-20 16,6-1-20-16,-4 1-2 15,4-3-5-15,0 1-1 16,-2-5-15 0,6 0-9-16,-2-4 1 15,6-2-1-15,-2-2-3 16,5-4 1-16,3-3-2 0,6-1 2 16,8-3 0-16,0-3-1 15,5-2 1-15,9-1 0 16,4-2 0-16,5-2-1 15,7 0-1-15,3-2 0 0,9 0 2 16,5-2-1-16,4 1-1 16,5-2 1-16,3-3 1 0,8 2-1 15,3-4-4-15,1 2 3 16,10-2 2-16,0 0-5 16,6 1 4-16,3-1 2 15,5 3-4 1,2 0 2-16,4 1 0 15,2 3-1-15,2 3 0 16,6 3 3-16,0 4-6 0,6 2 2 16,0 4 2-16,4 1-1 15,-3 4-2-15,3-1 2 16,2 1 1-16,-2 1-1 16,0-1 0-16,-2 2 1 0,-2-1-1 15,-2 0 2-15,-4 2-3 0,-2 1 3 16,0 2-2-16,-4 2 1 15,-4 2 2-15,-2 5-2 16,-4 6 0-16,-4 5-1 16,-6 3 0-16,-3 11-1 15,-1 5 2-15,-12 7 1 0,0 5 2 16,-7 4 3 0,-7 5 12-16,-2 2 0 15,-9 1-6-15,-11 3 0 16,1-1 5-16,-5-1-5 15,-7 2 0-15,-4-2-6 0,-3 4 0 16,-7 0-5-16,-2 1 1 16,-7 5 2-16,-1 0-3 15,-2 4 3-15,0 1-2 0,-9 0 4 16,3-1 2-16,-4-4-1 16,-2-5-6-16,-6-7 1 15,-2-14 0-15,-6-8-5 16,-4-16 2-16,-2-10-10 0,-2-16-88 15,0-6-19-15,4 1-165 0,4 1-421 16</inkml:trace>
  <inkml:trace contextRef="#ctx0" brushRef="#br0" timeOffset="3269.8">10470 5331 539 0,'0'0'212'0,"0"0"-70"15,0 0-15-15,0 0-18 0,0 0-13 16,32 7-4-16,-26-6-21 16,0-1-30-16,0 0-6 0,0-4-12 15,0-3-14-15,2-5-8 16,2-1 0-16,-2-2-1 16,3-3 1-16,1-6-1 15,2 0 0-15,2 0 0 0,4-3 2 16,4-1-1-16,4 0 0 15,3-1 1-15,9 0 0 0,0-2-1 16,8 1 0-16,3-2 1 16,5 2-1-16,5-3 0 15,7 1-1-15,4 1 2 16,9-3-5-16,0 1 3 0,3-3-4 16,7 0 1-16,5-3 2 15,3 0-2 1,0 0 3-16,4-3-2 15,9-2 0-15,-5 3 0 16,4-4-3-16,2 3 0 16,3 2 2-16,1 0-2 15,6 3 0-15,-4 0 0 0,2 3 4 16,1 0-2-16,3-1 4 16,-2 1-2-16,2 2 1 0,-4 1 0 15,4 0 0-15,2 3 1 16,1 0-1-16,-1 2 0 15,-2 0 0-15,4 2 0 0,-2 1 1 16,-6 0 1-16,0 4-4 16,3 1 2-16,-3 3 1 15,-2 2-1 1,-2 3 1-16,-4 1-1 16,4 3 0-16,-9 2-1 15,-1-1 2-15,-2 4 0 16,-3 1 0-16,-3-1-3 0,0 1 3 15,-1 1 1-15,-5 5-2 16,0 3 2-16,-1 3 4 16,-1 4 4-16,-6 4-3 0,-1 3 0 15,-3 5 4-15,-3 0 0 16,-5 3-2-16,-1 2 7 0,-7 1-2 16,-5 3 1-16,-4 0-5 15,-7 1-5-15,-3 0 0 16,-4 0 3-16,-5 0-2 15,-5 0-1 1,-4-1-3-16,-4 1-1 0,-6-2 2 16,-6-1-3-16,-1-2 1 15,-7-2 0-15,-4-2-4 16,0-2 2-16,-2-3 1 16,-3-5-3-16,-1-2 1 15,0-6 1-15,2-1-2 16,2-3 3-16,0-2-17 0,2 0-3 15,0-3-7-15,4 2-24 0,2-1-38 16,4-1-62-16,3 0-100 16,3 3-145-16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44:04.339"/>
    </inkml:context>
    <inkml:brush xml:id="br0">
      <inkml:brushProperty name="width" value="0.05292" units="cm"/>
      <inkml:brushProperty name="height" value="0.05292" units="cm"/>
      <inkml:brushProperty name="color" value="#0070C0"/>
    </inkml:brush>
  </inkml:definitions>
  <inkml:trace contextRef="#ctx0" brushRef="#br0">18577 8722 340 0,'0'0'136'0,"0"0"-57"0,0 0-45 15,0 0 43-15,-14 29 9 32,12-27 4-32,0 0-19 0,2-1-10 15,0-1-10-15,0 0-20 16,0 0-16-16,0-1-5 0,0-6 16 16,2 0 12-16,0-2-12 15,2-4-9-15,-4-1-7 0,2 0 0 16,0-2-8-1,-2-2 2-15,0-1-4 0,2 1-1 16,0-6 2-16,4-1 2 16,-1-3-1-16,5-3-1 15,2-3 2-15,2-2 5 16,2-1 27-16,4-1 1 16,-6-1-9-16,4 3 6 0,2-3-17 15,-2 0-7-15,-1-1-4 0,3-1-3 16,-2 0 0-16,0-1-1 15,2 0 0-15,0 0-2 16,0 2 5-16,-1-2-3 16,-1 3 1-16,0-2 2 0,-2 3 8 15,2 4-2-15,-10 3-8 16,2 3-1 0,-6 4 0-16,0 6-2 15,-4 3 1-15,0 9-2 16,-8 3-7-16,-2 4-35 15,-6 10-27-15,0 5-52 0,2 3-94 16,2 4-160-16</inkml:trace>
  <inkml:trace contextRef="#ctx0" brushRef="#br0" timeOffset="1522.01">22335 9902 283 0,'4'-7'93'16,"6"-4"16"-16,2 0-17 0,-4-4-30 16,1-2-14-16,-1 3-3 15,0-1 0 1,-2-1-6-16,-2 2-9 15,-2 1-12-15,-2-1-13 16,0-1 0-16,0-1-2 16,0-4 0-16,-2-5 4 15,2-6 0-15,0-7 13 0,4-9 14 16,4-6 1-16,4-7-6 16,4-10-8-16,8-6 0 0,2-7-10 15,3-3 1-15,5-3-6 16,2 6-4-16,-2 9-1 15,-2 12 1-15,-5 13-3 16,-5 12 0-16,-6 10-2 0,-4 11-34 16,-4 7-86-16,-2 9-112 15</inkml:trace>
  <inkml:trace contextRef="#ctx0" brushRef="#br0" timeOffset="2938.94">21928 6784 309 0,'2'0'148'0,"2"0"-19"15,1-3-56-15,-5 3-14 16,0-1-15 0,0 1-16-16,0-1-13 15,0 1-5-15,0 0 6 0,-5 1 11 16,1 4-8-16,2-2-11 16,-2 3-5-16,-2 0-2 15,2 1 1-15,-4-1-1 16,2 4-1-16,0-1 1 0,2 4-1 15,-4 2 0-15,0 3 1 0,0 2 0 16,0 4-1-16,-4 4 0 16,0 3 0-16,-4 3 0 15,-2 2 0-15,1 6 0 16,-5 5 2-16,0 7-2 16,-2 6 1-16,0 11-1 0,0 7 1 31,-1 3 8-31,5 8 13 0,-6 3-1 15,0 0 0-15,2 0 0 16,2-7-10-16,4-7-2 16,5-14-1-16,5-17-1 15,6-19-5-15,8-28 0 16,7-21-3-16,5-24-2 0,6-12-49 16,2-9-162-16</inkml:trace>
  <inkml:trace contextRef="#ctx0" brushRef="#br0" timeOffset="4157.42">20277 6323 54 0,'0'-5'171'0,"2"-2"-65"16,0-1 17-16,-2 0-22 16,2-2-22-16,0 2-23 15,-2 0 0-15,2 3-8 16,0 0-2-16,-2 2-3 16,2 2-6-16,-2 0 3 0,2 1-1 0,-2 0-8 15,0 0-12-15,0 1-10 16,0 6-7-16,-4 1 0 15,0 5 0-15,-2 2-2 16,0 7 0-16,-6 5 0 16,0 3 1-16,-4 8-1 0,0 6 0 31,-4 6 0-31,-1 10 0 0,-1 6 0 16,-4 9-1-16,-2 6 2 15,-4 2-1-15,3-2 2 16,-1-6-4-16,4-6 1 15,4-12 2-15,2-12 0 0,8-14-3 16,2-10 1-16,4-16 1 16,4-10-6-16,4-14-39 0,10-8-161 15,4-1-453-15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46:33.134"/>
    </inkml:context>
    <inkml:brush xml:id="br0">
      <inkml:brushProperty name="width" value="0.05292" units="cm"/>
      <inkml:brushProperty name="height" value="0.05292" units="cm"/>
      <inkml:brushProperty name="color" value="#0070C0"/>
    </inkml:brush>
  </inkml:definitions>
  <inkml:trace contextRef="#ctx0" brushRef="#br0">19232 7180 95 0,'2'-1'26'15,"2"0"4"-15,0-1-19 0,-4 2-8 16,4 0-2-16,-2 3-3 16,0 1-3-16,0 2-2 0,0 0 0 15,0 1 7-15,0-2 2 16,2 3 5-16,-2-3 37 16,2-1 32-16,-4-1-2 15,2 0-10-15,0-2 0 0,-2-1-9 16,2 0-7-16,0 0-1 15,-2-3-7-15,2-1-10 0,0 0 0 16,0 0 1-16,-2 1 6 16,2 2-5-16,0-3-8 15,-2 4 2-15,0-1-4 16,0 1-9 0,0-1-8-16,0-2-3 15,-4-1 0-15,-2 0-1 16,-2-2-1-16,-2 0 0 15,0-2 1-15,-2-2-1 16,0-1-1-16,-4-1 0 0,4-2 0 16,-2 0 1-16,1 1 0 15,5 1-1-15,-6 0 2 0,4 2-2 16,0-1 2-16,0-1-1 16,2-3 1-16,-4 0 0 0,0-5-2 15,0-1 1-15,0-1 1 16,0 1 0-16,2 0-1 15,2 3 0-15,-5 2 1 16,5 1-1 0,0 6-1-16,-2 0 2 15,2 4-1-15,0 0 2 16,0 3-1-16,-2-1-1 0,2 2 0 16,-4-2 3-16,0 1-6 15,0-1 6-15,0-2-5 16,2 1 1-16,-2-1 0 15,5 3 2-15,-3 0 0 0,2 1 2 16,2 1-3-16,0 0 0 0,0 1 1 16,2 2-1-16,-2-1 1 15,2 2-3-15,0 0 2 16,2-3 1-16,-6 2-2 16,2-2-3-16,2-1 4 15,0 3-3-15,0-3 1 0,0 2 1 16,-2 1 0-16,2 1 0 0,0 2 0 15,0 0 0-15,0-1-3 16,-2 2 4-16,4-1-2 16,0-1-1-16,2 0 3 31,0 0-2-31,0 0 0 0,0 1-1 16,4 0 2-16,2 0 0 15,-4 1 1-15,4 2 0 0,0-1 0 16,0 1 0-16,0-1 1 15,0 3-1-15,-2-2 0 16,2 3 0-16,-2-1 0 16,2 1 0-16,-2 0 2 15,0 1-2-15,-2-2-1 0,2 1 1 0,-2-1 0 16,2 1 1-16,-2 0-3 16,2-1 0-16,0 0 0 15,0 0 0-15,0 2 0 16,0 0 3-16,2-1-6 15,2 1 0-15,-4 0 3 0,1-2 3 32,3 0-3-32,0 0 4 0,-4-2-4 15,0 0 3-15,2-2 0 16,0 2-3-16,0-2 3 16,0 0-3-16,0 2 2 15,0 1 0-15,4 3 2 16,-2-2-2-16,2 2 0 0,0 1 0 15,-2 0 0-15,2-2 1 0,0 0 1 16,-2-3-2-16,-1 1 1 16,1-1 1-16,-2-4-1 15,0 2 0-15,0-1-1 16,2-1 0-16,-2-1 0 0,0 1 0 16,0-1 0-16,2 0 0 15,0 1 0 1,0 1 1-16,2-1-1 15,-4 3 2-15,0-1-4 16,2 2 4-16,-2 0-1 16,0-1-1-16,-2 1 0 15,0-2 0-15,0 0 1 0,0-1-2 16,0-2 1-16,-2-3 0 16,2-1 0-16,1 0-3 0,1 0 1 15,2 0 1-15,0-4 0 16,0-1 0-16,0 0 0 15,2-2 1-15,-2-1-1 0,2 2 1 16,-2-2 0-16,-2 0 0 16,2 0 0-16,0 0 0 15,-2-1 0-15,0-1 0 0,0-1-2 16,2-1 2-16,-8-2-2 16,2-3 1-16,0-2 0 15,-2-4-2-15,-2-1-1 0,0-5 2 31,-10-4 1-31,2-1 0 16,-4-6 3-16,-2 0-3 0,-4-2 1 16,0 0 0-16,-2 1 0 15,3 4-3-15,-1 2-134 16,4 3-177-16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46:38.817"/>
    </inkml:context>
    <inkml:brush xml:id="br0">
      <inkml:brushProperty name="width" value="0.05292" units="cm"/>
      <inkml:brushProperty name="height" value="0.05292" units="cm"/>
      <inkml:brushProperty name="color" value="#0070C0"/>
    </inkml:brush>
  </inkml:definitions>
  <inkml:trace contextRef="#ctx0" brushRef="#br0">7401 7281 182 0,'0'0'67'0,"0"0"20"0,0 0-26 15,0 0-37-15,0 0-9 16,0 0-12-16,0 0 0 0,-2-32 2 16,-2 28 6-16,4-1 11 15,-4-3-9-15,-6 3-2 16,4-5-2-16,-4 1 6 16,-3-1-7-1,1-3 0-15,-8-2-6 16,2-1 2-16,-4-2-1 15,0 0-1-15,0 0-2 0,1-1-3 16,-1 3 4-16,0-1-2 16,0 3 1-16,2 0-1 15,-6 0-1-15,4-2-9 16,1-1 11-16,-3 1 0 0,4-2 6 16,0 3 6-16,0-1 6 15,2 4 6-15,-2 0-12 0,1 3-9 16,-3 2-2-16,-2 2 1 15,-2 1-4-15,0 0 2 16,-2 1 1-16,-1 1 0 16,-1-1 0-1,-4-2-1-15,2 1 1 16,0 0-2-16,1 2 1 0,1 2 1 16,0 0-1-16,4 0-4 15,0 0-12-15,5 1 1 16,-5 3 11-16,2-2-2 15,0 1-16-15,0 0 7 16,2 1 11-16,-1-1 3 0,3 4 1 16,-2-1-1-16,2 4-5 0,4 2 2 15,2 3-3-15,0 2-1 16,2 3 6-16,2 2 10 16,1-1 0-16,-3 3-5 15,0-2-3-15,0 1 3 16,-2-2 21-16,4 1 6 0,2-2-6 0,-4 0-10 15,6 2 8-15,2 0-12 16,4 1-5-16,0 0-2 16,-4 2-1-16,4 0 0 15,0 1-2-15,-6 0 0 16,2 2-1-16,-2-2 2 0,2-1 1 31,2 2 5-31,2-1 4 0,0 3 1 16,8 1-2-16,6 2-6 15,0 2 2-15,6 4-5 16,2-3 0-16,0 3-1 16,-3-5-1-16,3 1-7 15,2-3-8-15,-2 0 2 0,2-1 2 16,-2 0 10-16,0-1 1 0,-3 1 2 16,3-3-1-16,0 0 0 15,-4 0 2-15,-2-2-3 16,2-2-1-16,-6 1 0 15,2-2-15-15,-4-3-1 16,1-1 7-16,1-2 5 0,2-1-13 16,-4 1-8-1,2-2-10-15,2 2-2 16,2 0 21-16,0 0 16 16,2-1 4-16,0 1 1 15,-1-4 4-15,3 1 11 16,-2-4 11-16,-2 0 2 0,2-2-3 15,0 1-18-15,-4-2-6 16,2 1-2-16,0 0-1 0,-1 0 0 16,5 0 0-16,-8 0 1 15,6-1 21-15,-6 0-8 16,6-1-12-16,-8-1-1 16,6 0 0-16,-4-3-1 0,3 4 2 15,-3-5 3-15,0 2 2 16,0-2-5-16,-2 0-1 0,0 0-1 15,-2 0-2-15,0-2 1 16,-2 1-3-16,2-3 9 16,-2 4-3-16,4 0 0 0,-4 0-2 31,2 0-7-31,4 0-13 16,-4 2-12-16,2 1-2 15,1 1 4-15,1 0 7 0,2-3 12 16,-2 2 9-16,2-2 1 15,-6 2 4-15,6-3 6 16,-6 0 1-16,2-4 1 0,2 0-5 16,-4-1 4-16,0-1-15 15,2-1 9-15,-3-2-7 16,3 2 1-16,-2-2 7 0,0 0-4 16,2 0-2-16,2 0 1 15,-4 0 0-15,6 0-2 0,-4-2-7 16,0-2 2-16,2 0-31 15,-2-2 6-15,0-6 12 16,0-3 4-16,0-3 1 16,-1-4 11-1,-3-2 6-15,0 0-1 16,4 3 3-16,-6-1 8 16,0 3 5-16,-4 2-7 0,2 0-4 15,-2-2-6-15,0 0-1 16,-2 2 0-16,-6-2-1 15,-4-3 0-15,-2 1-1 16,-3-7 2-16,-5-4 0 0,-6-2 1 16,0-8-1-16,-6 0 4 0,1-3 4 15,-1 0 7-15,2 3-6 16,2-1-10-16,0 4 0 16,5 3 0-16,-1 2-3 15,2 1-64-15,-2-3-22 0,2-4-62 16</inkml:trace>
  <inkml:trace contextRef="#ctx0" brushRef="#br0" timeOffset="-196248.57">15100 4486 645 0,'0'0'96'0,"0"0"-3"16,36-1-12-16,-26 1 5 15,0 0-15-15,-2 0-13 16,-2 3-9-16,-4-1-16 16,-2 6-16-16,0 3-12 15,-2 4 3-15,-8 7-3 0,2 7-3 0,0 7-3 31,-6 6-5-31,4 3-15 16,4 5-3-16,-6 2-9 16,4 3 5-16,2 1 15 15,1 1 13-15,1 1 2 16,0 2 2-16,2 6 8 0,-4 0-2 16,2 7-3-16,-2-2-4 15,-2 4-1-15,-2 1-1 0,0 4 0 16,-2-1-1-16,0 2 0 15,0-2-2-15,0 1 0 16,2-5 2-16,2 4 0 0,4-4 0 16,0 2 0-16,4-2 1 15,0 5-3-15,4-1 2 16,2-1-4-16,4-1-4 0,2 0 3 16,4-4 2-16,0-2 2 15,2-1 3-15,0-5-2 16,2-7 2-1,-1-4 5-15,5-3-4 0,2-3 2 16,0-2 0 0,4-2-1-16,0-1 0 15,3 2 0-15,3-1-1 0,0 1-2 16,2-2 0-16,-1 0-2 16,-1-2 2-16,6-3-2 15,-6-2-1-15,5-5 1 16,-1-3-3-16,2-5 6 15,-1-2-3-15,3-5 3 0,0-1 0 0,1-1 0 16,1 0 1-16,0-2 1 16,2 2 1-16,-3-3 2 15,1 0-2-15,2 1-6 16,-3-4 0-16,1-2-3 16,0-4-2-16,-1 1 2 0,-3-3 2 15,2-4 2-15,1-2 2 0,-3-2-2 16,2 0 4-16,-2-3-2 15,1 1 1-15,1-2 1 16,0-1 3-16,-1-3-2 16,1 2 0-16,0-2 3 15,-1-2-2 1,-1-2-3-16,-2-2-1 16,2-2-2-16,-5-1 0 0,3-2 0 15,-4 0-1-15,6 1-2 16,-3 1 1-16,3 0 2 15,0 3-1-15,3-1 0 16,3 4-2-16,4 2 3 0,-3-1-1 16,3 1 1-16,-4 1 0 15,3 1 0-15,3 1 1 0,-4-2-2 16,3 4 2-16,1-1-1 16,-1 0 0-16,1 3-1 15,6 1 1-15,-5 0 0 16,-3 0-1-16,2 3 1 0,-1 0-1 15,-1-1 2-15,2 2-3 16,-1 0 1 0,-1 1 3-16,-1-2-2 15,1 0-1-15,-6 1 1 16,-1-2-4-16,-1 2-7 16,-2-1 0-16,-2 1-1 15,-3 1 0-15,1 1 6 0,-2 3 3 16,0 0-2-16,3 5 0 15,-3 3 3-15,4 6 2 0,0 2-2 16,-1 1 4-16,-3 3-2 16,0 3-1-16,2 1 1 15,-5 2-1-15,1 0 1 0,0 4 0 16,0-1-1-16,-5 0-1 16,1 3 4-16,0-3-3 15,0 4 0-15,2 0 2 0,-5 1-1 31,3 0 0-31,-2 1-2 0,2 1 2 0,0-2 1 16,-3 0-2-16,1 2 1 0,-2-2 0 31,2-1 0-31,-2 0 0 0,-3-2 1 0,1-1-1 32,2-4 0-32,0-1 0 0,-2-1-1 15,4-3 4-15,-1 0-2 16,5-3 3-16,2-2 3 0,2-3-1 15,3-1 7-15,3-3-5 16,4-3 2-16,-2-2 0 16,3-3 2-16,1-1-7 15,0-3 1-15,5-2-5 0,-5-6 4 16,2-2-1-16,1-2-1 16,1-3-5-16,-3 0-7 0,1 0-22 15,-2 2-45-15,-1 0-86 16,5-1-80-16</inkml:trace>
  <inkml:trace contextRef="#ctx0" brushRef="#br0" timeOffset="-193720.93">15444 7794 833 0,'0'0'39'0,"36"-38"-3"15,-24 14 12-15,-2-2-21 16,-4-4-21-16,0-2-3 0,-6 0 0 15,0-1-5-15,-8-2 4 0,-2-1-4 16,-6-3 1-16,-2-1 4 16,-12-3 9-16,-4-1 5 15,-7-3-3-15,-7 1-5 16,-8-2-2-16,-1 0-5 0,-11 0 1 31,-3 0-4-31,-1 1-2 16,-5 1-7-16,-3 4-28 0,1-2 4 15,-3 3-2-15,5 3 0 16,-5 3 13-16,5 4 20 16,0 3 4-16,3 7 0 15,3 5-2-15,3 7 1 16,4 7 2-16,3 3-2 0,3 9-1 16,5 4 0-16,3 5 0 0,2 5 0 15,7 2 4-15,-3 2-3 16,4 0 0-16,0 2-3 15,5 1 5-15,-3 2-1 16,4 1-1-16,2 4 0 16,1 3 3-16,1-2-4 0,2 6-2 15,2-1 4 1,4 6 2-16,0-1 3 16,1 5 11-16,1 0 6 15,6 2-5-15,-4 1-12 16,4 3 1-16,4-1 5 15,4 2-3-15,-4 0-4 0,6 3-1 16,2 1-4-16,2 2 3 16,0 0-3-16,2 1-5 0,2 2-11 15,6-1-11-15,-4-1 11 16,4 1 0-16,0 3 8 16,2-2 14-16,2 0-6 15,0-1-9-15,0-1 7 0,0 0 3 16,1-6 2-16,1 0-7 15,0-6-7-15,2-2 4 0,0-4 5 16,2-4 14-16,2-1-6 16,0-5 5-16,-1-2 1 15,5-3 9-15,4-3 13 16,-4-4 5-16,6-1 4 0,1 0-15 31,5-2-16-31,0 0-3 16,2-2-7-16,3 1-4 0,3 0 3 15,4-2-7-15,-1 2-5 16,3-3 1-16,4 1-7 16,-5-3 2-16,5 0 9 0,-1-2 5 15,3-4 2-15,0-1 1 16,3-2 0-16,-5-4 1 16,3-4 4-16,3-2 1 0,-2-7-3 15,1-7 9-15,1-5-10 16,-1-7 3-16,3-9 10 15,-3-4 8-15,3-11-3 0,-6-6-6 16,-1-6-14-16,-1-9-5 16,-5-7 1-16,-1-3-4 15,-4-7-7 1,0-1-3-16,-5-3 11 16,1-1 4-16,-2-1 3 15,-7-4 3-15,-5-2 0 0,-4-4 2 16,-10-7-4-16,-10-2-8 15,-8-3-5-15,-14-2-72 16,-2 1-57-16,2 5-70 16,8 7-369-16</inkml:trace>
  <inkml:trace contextRef="#ctx0" brushRef="#br0" timeOffset="-191197.66">15961 7967 515 0,'0'0'253'0,"29"-22"-242"16,-17 10 17-16,2-1 13 16,-2-2-14-16,2-2-14 15,2 1-1-15,-2-4 4 16,2-1-6-16,0-3-1 16,3-2 6-16,-5-3-5 0,6-1-4 15,0-1-5-15,4 3-2 16,2 0-3-16,1 3 4 0,5 3-1 15,4 1 1-15,2 1 4 16,1 0 8-16,3 1 37 16,0 0-21-16,0 1 26 15,3-1-20-15,-3 0-28 0,2 3 4 16,3-5-6-16,-3 4-6 16,4 1 0-16,-1 0 1 0,3 2 3 15,0-1-1-15,-1 1 2 16,1 1-3-16,0 1 0 15,-1-3 0-15,3 2 1 0,0 1-2 16,1 0-4-16,1 1-6 16,0 1 2-16,-1-2-1 15,3 3 8 1,-4-1 2-16,1 1 1 16,-1 0-4-16,1 1 4 0,1 0-1 0,0-1-3 15,1 0 3-15,3-1 2 16,-2 0-1-16,-1 1 1 15,1 1-7-15,-1 3 11 16,3 1-9-16,-2 2 0 16,-1 2 2-16,5 0 2 15,-5 2-4-15,1-2 5 16,0 4-1-16,-3-3 0 0,1 1 2 16,-4-1-1-16,-1 0-3 15,-1-1 2-15,0 3-2 16,-1-2-1-16,-1 4 1 15,2 0 2 1,-5 0-2-16,3 2 5 16,0 0-1-16,-3 2 2 15,1 4-5-15,0 1-3 0,-2 4 6 16,-3 1-2-16,3 5-2 16,-2 1-5-16,-3 4 4 15,1 1 2-15,-2 3-1 16,0 1 1-16,-5 2 0 0,-1 3-4 15,-2-2 4-15,0 5-1 0,-2 0 2 16,0 1-1-16,-5 0 2 16,3 2-3-16,-6-1-3 15,0 2 3-15,2 0 2 16,-4-2-5-16,0 3-7 16,-1 0-1-1,1 0 5-15,0 0 6 16,-2-1-3-16,-2 1 5 0,0-3-3 15,0 2-3-15,0-3 8 16,2 3-6-16,-4-1 0 16,4 2 1-16,-1 1 0 15,1 0-1-15,2 3 8 16,0 0-7-16,-2 0 1 0,2 0 10 0,0-1-9 16,0 0 9-16,0-2-8 15,0 1 3-15,-1-4-4 16,-1 1 0-16,4-3 2 15,0 4-2-15,2-2 4 16,0 1-4-16,4 0 1 16,-2 1 13-16,1-1-1 0,-1 1 0 0,4-2-7 15,-8 1-2-15,4-1-3 16,-2 0 0-16,-1-1-1 16,-1-2-1-16,-2 1 1 15,0-1-2-15,-2 0 3 16,-2-3-9-16,-2 2-5 0,-4 0-1 15,0-1-4 1,2 1 4-16,-8-1-5 16,0 0 2-16,0 2 3 15,-4 1 10-15,-4 1 2 16,0 1 2-16,-6 1 0 16,2 5 0-16,-6 0-2 15,0 1 3-15,-4 0-10 0,1 2-5 16,-3 1 10-16,0 1 3 0,-2 3 1 15,-2-2 0-15,0 3-2 16,-1-1 4-16,-3 0-1 16,-4-2 2-16,0-3 2 15,-1-3-4-15,-9-2 3 0,-2-2-3 16,-1-4-1-16,-5 1 0 16,0-3-2-1,-1-1 4-15,1-1-3 16,-3-2 1-16,1-1 0 15,-8-1 1-15,5-1-1 16,-3-1 0-16,-1 0 0 16,-1 0-2-16,-3-3 7 0,-3 0-6 15,-2-3 2-15,-5-2-4 16,2-3 3-16,-5-3-2 0,3-3-1 16,-3 0 0-16,1-3-1 15,1-2 4-15,-1-1 0 16,-1-4 1-16,1-1-2 0,-3-3 2 15,1-2-2-15,0-2-2 16,-3-7 1-16,-1-3-11 16,3-4-4-1,-3-3 14-15,1-3-2 16,1 0 4-16,2-1-2 16,-1-2 3-16,1-1 1 15,-3-2-3-15,5 1 3 0,-1-2 1 16,-1-1-2-16,3-1 2 15,-1-2-5-15,1 1 7 16,1 2 0-16,2-2 3 0,1 1-1 16,3 0-3-16,-1-1 0 15,4 2-2-15,5-3 3 0,3 0-1 16,-1-1 1-16,9-4 0 16,6 0 7-16,-1-4 9 15,5-5 4-15,4-2-8 16,1-5-5-16,3-3-7 0,0-4-2 15,4-1-2-15,-2-6-9 0,5 0-29 16,5-4-15-16,0-1 3 16,-2-7 6-16,6-1-1 15,0-4 1-15,0-2-13 16,3-2-34-16,1-2-44 16,2 0-24-1,2 1 51-15,6 3 96 16,4-1 67-16,0 0 82 0,0-1 58 15,4 2-35-15,4-4-39 16,2 1-6-16,0-1-10 16,2-1-30-16,-1 3-37 0,1-3-8 15,0 4-15-15,0 0-12 16,0 0-3-16,4 6-20 0,0-1-21 16,4 3-24-16,-2 0-24 15,4 1-8-15,-3-1 25 16,-1 0 38-16,-2 0 9 15,-2 1-29-15,-4 3-31 0,-2 4 7 16,2 6 1-16,-4 5-29 31,4 6-67-31</inkml:trace>
  <inkml:trace contextRef="#ctx0" brushRef="#br0" timeOffset="-189880.04">20545 8305 926 0,'10'-24'38'15,"10"-4"-34"-15,2 1-2 16,2-1 3-16,5 5-4 0,5-1 1 16,6 6-1-16,-2 1 17 15,5 1 17-15,1 1-6 16,-2 0 7-16,1-2-24 0,-7-6-11 15,0-3 3-15,-6-10-4 16,-6-8 0-16,-5-6-2 16,-5-11 0-16,-6-9-1 15,-4-8-8-15,-2-6 10 0,-6-7 0 16,-6-3-1-16,-4-5 2 16,-5-4 0-1,-5-2 5-15,-8-5 1 16,-4 1-5-16,-8-6 1 15,-1 0-3-15,-7 2-1 0,-3 1-9 16,-3 4-17-16,-2 2-3 16,-1 4 0-16,-3 3 6 15,-1 2 6-15,-1 6 6 16,-3 0 5-16,-1 5 4 0,-3 2 1 16,1 7 5-16,1 0-2 15,-1 8 0-15,4 5 0 0,-1 4-2 16,-1 8 4-16,3 5-2 15,-3 5 1-15,3 5-1 16,-7 4-1-16,1 3 0 16,-5 3 2-1,-1 1-3-15,-7-1 2 16,-1 0 0-16,-8-3 0 16,-3-3 0-16,-7-4-3 0,-2-3 5 15,-6-3 1-15,-5-2 12 16,-9-1 0-16,-2 0 1 15,-6 0-5-15,-2 0 2 0,-6 1-6 16,-2 0-6-16,-4 3 3 16,-2-1-4-16,0 5 0 0,-4 2 2 15,4 5-3-15,0 4 1 16,2 5 0-16,2 7-3 16,4 4-5-16,8 4-11 15,-2 6-1-15,8 1 9 16,6 9 8-1,10 6-5-15,7 6 4 16,11 8 1-16,10 6 2 16,7 8-4-16,11 6 2 0,7 4 1 15,10 5 1-15,9 4 3 16,7 2-1-16,8 9 10 0,6 6-1 16,6 3-8-16,6 7 6 15,6 3-14-15,4-8-155 16,14-12-251-16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2:53:19.676"/>
    </inkml:context>
    <inkml:brush xml:id="br0">
      <inkml:brushProperty name="width" value="0.05292" units="cm"/>
      <inkml:brushProperty name="height" value="0.05292" units="cm"/>
      <inkml:brushProperty name="color" value="#0070C0"/>
    </inkml:brush>
  </inkml:definitions>
  <inkml:trace contextRef="#ctx0" brushRef="#br0">2537 12244 804 0,'0'0'101'16,"0"0"-37"-16,0 0-58 0,0 0-8 15,0 0-1-15,0 0 5 16,-30-20 9-16,26 15 33 16,0-3 17-16,-2 3-10 15,2-3-20 1,4 3-6-16,0-2-5 16,0-2-10-16,2 0-3 15,6-1-1-15,0 0 0 0,0 1-1 16,6 1-2-16,0 3-1 15,1 2 0-15,1 3 0 16,0 7-1-16,0 4 5 16,-6 5-6-16,-4 4 0 0,-4 1-2 15,-2 2-2-15,-8 0 8 0,-2 0 2 16,-6-5-5-16,2-4 5 16,-2-5 1-16,1-4-4 15,3-5-3-15,-2 0 1 16,2-3 1-16,0-4-1 15,4-2-1 1,2-3 0-16,-2 1-1 16,8-2-1-16,0-1-3 15,0 1-6-15,8-2 5 0,2 1 0 16,6 1 8-16,2 2 1 16,2 2-2-16,1 7 5 15,1 3 31-15,-4 9 3 16,-4 9-3-16,-8 3-12 0,-6 3-17 15,-4 3-5-15,-8-4-1 0,-10-5-4 16,0-6 1-16,-1-5-1 16,-1-8-23-16,4-3-33 15,2-10-5-15,0-4 0 16,6-4 14-16,2 2 5 16,6-1-21-16,4 1-2 0,0 6-11 15,10 4-49-15,4 2-143 0</inkml:trace>
  <inkml:trace contextRef="#ctx0" brushRef="#br0" timeOffset="904.74">3015 11972 778 0,'-10'4'209'0,"-7"4"-40"16,-1-1-70-16,-2 2-54 0,-6 1-16 15,4 4-5-15,-4 3-5 16,2 2-5-16,3-1 3 0,3 1-1 16,4 0 2-16,6-1 3 15,8-3 0-15,0 0 2 16,10-2 3-16,10-1-10 15,9 1-10 1,3 0 13-16,6 0 3 16,0 3 0-16,-5 2-4 0,-5 2 3 15,-8 3-10 1,-14 3-12-16,-8 3-2 0,-14-1-7 16,-6 1-15-16,-13 0-11 15,-3-2-16-15,-4-4-31 16,4-4-19-16,3-4-39 0,3-6-32 15,12-5-68-15,2-4-325 16</inkml:trace>
  <inkml:trace contextRef="#ctx0" brushRef="#br0" timeOffset="1250.32">3268 11921 1062 0,'-6'32'160'0,"0"7"-4"16,0 8-85-16,2 7-36 16,0 7-5-16,0 6-7 0,0-2-9 15,0-1-11-15,2-7-4 0,2-10-18 16,-2-13-46-16,2-15-37 31,2-11-75-31,6-8-114 0,2-15-234 0</inkml:trace>
  <inkml:trace contextRef="#ctx0" brushRef="#br0" timeOffset="1603.29">3524 12245 337 0,'0'0'455'0,"0"0"-297"15,0 0 51-15,0 0-107 16,0 0-63-16,-28 11 52 0,-2-6-34 15,-2 5-22-15,-1 6-14 16,1 7 1-16,8 5-9 16,2 5-1-16,4 0-5 15,14 2-3-15,4-5-17 16,6-6-31-16,14-4 4 0,6-8-16 16,6-9 15-1,2-6 18-15,-1-10 20 16,-3-7-1-16,-8-5 4 15,-4-5 0-15,-10-1-4 0,-4-3 2 16,-4 3 0-16,-10 0-26 16,2 3-44-16,-4 4-61 15,4 6-43-15,2 2 34 16,6 4-25-16,0 6-41 0,8 2-25 16</inkml:trace>
  <inkml:trace contextRef="#ctx0" brushRef="#br0" timeOffset="1950.65">3589 12240 284 0,'0'0'197'0,"32"39"26"15,-16-18-57-15,-12 3-16 16,0 1-23-16,-4 0-48 16,-4 0-18-16,0 0-26 0,-6-3-10 15,4 0-8-15,4-2-5 16,0-6 0-16,2-2 16 16,0-1 13-16,6-6-5 15,0 0-18-15,2 0-7 0,0-3-1 31,0 1 0-31,2 2-3 16,-2 3-1-16,2 1-4 0,2 4-2 16,0-1 2-16,1 4-32 15,1-1-14-15,6 1-15 16,-2-7-25-16,4-2-11 0,2-6 34 16,0-4 37-16,-1-7 22 15,1-4 3-15,0-2 1 16,-6-3 4-16,-4-2-4 0,-6 2 6 15,-4-2 18-15,-4 0-15 16,-8 1 7-16,-4 0-4 16,-4 2-7-16,4 1-72 0,2 4-185 15,4 2-258-15</inkml:trace>
  <inkml:trace contextRef="#ctx0" brushRef="#br0" timeOffset="2551.73">4571 11843 991 0,'0'0'205'16,"6"27"-37"-16,-10 0-82 15,-12 14-46-15,-6 12-12 16,-14 13-10-16,-6 14-9 16,-9 11-7-1,-5 1 4-15,1 2-6 0,3-4 0 16,4-11-16-16,8-15-26 15,13-21-52-15,17-17-40 16,10-24-78-16,12-14-102 16,23-22-197-16</inkml:trace>
  <inkml:trace contextRef="#ctx0" brushRef="#br0" timeOffset="3005.65">4908 12388 831 0,'0'0'203'0,"0"0"-72"16,0 0-13-16,0 0-66 0,0 0 3 15,-43 7-7-15,23 6-30 16,2 5-11-16,-4 5 0 0,8 3 2 15,6 2 1-15,6 2-5 16,4-2 0-16,10-3 6 16,8-5-12-16,4-2-3 15,6-8-4-15,3-6 1 16,-1-4-30-16,-2-9-15 0,0-6-26 16,-8-2-30-1,-1-2-67-15,-3 2-100 16,-2 1-336-16</inkml:trace>
  <inkml:trace contextRef="#ctx0" brushRef="#br0" timeOffset="3337.9">5316 12362 467 0,'0'0'436'15,"0"0"-251"-15,0 0-70 16,-44 12-2-16,14 0-22 15,-2 6-41-15,-3 2-31 0,-1 6-11 16,4 2 0-16,6 0-3 16,8 1-18-1,10-3-3-15,8-5-12 16,12-7-20-16,14-9-19 16,4-5-13-16,8-12 10 15,5-6-8-15,-5-7 17 0,-2-2 48 16,-10-4 15-16,-9 1 0 15,-9-1-1-15,-4 3 26 16,-16 3-9-16,-1 5-17 0,-9 7-14 16,-2 4 9-16,-2 5-23 15,2 4-102-15,8 5-112 16,-2 0-142-16</inkml:trace>
  <inkml:trace contextRef="#ctx0" brushRef="#br0" timeOffset="3877.79">5463 12354 840 0,'0'0'157'15,"0"46"-13"-15,-10-17-68 0,2 0-37 16,-4 1-1-16,2-1-25 15,2-2-10-15,4-5 2 16,0-7 19-16,4-9 4 16,4-6-13-16,4-15-42 15,4-9 29-15,4-9 5 16,5-7-5-16,3-3 0 0,-2 1-5 16,4 4 4-16,-6 6-19 0,0 11-4 15,0 8 18-15,-7 13 2 16,-1 8-2-16,-6 8-6 15,0 11-3-15,-6 1 0 16,0 2 12-16,0 0 3 16,0-1 5-1,-2-4 8-15,2-6 2 16,0-3-9-16,2-6 33 0,8-8-4 16,-2-3-10-16,10-12-31 15,0-7 8-15,6-6-6 16,6-3 3-16,1-1 1 15,3 3 0-15,-6 6 1 16,0 6 4-16,-2 12 14 0,-9 3 8 0,-3 11-4 16,-4 8-17-16,-4 5-7 15,-6 6-6-15,0-1-21 16,0-1-50-16,-6-4-13 16,2-6-25-16,4-8-109 15,4-8-127-15</inkml:trace>
  <inkml:trace contextRef="#ctx0" brushRef="#br0" timeOffset="4325.75">6150 12383 809 0,'0'0'107'15,"6"49"49"-15,-6-16-98 0,-2 14-18 16,-2 5-14-16,-2 9 51 15,0-2-16-15,-2-3-26 16,6-7 1-16,-2-11-7 16,-2-15-9-16,2-12-9 0,2-11-11 15,2-12-17-15,-2-12 5 16,2-9-23-16,0-7 0 0,2-9 10 16,4-3 16-16,4-2 12 15,-2-1-4-15,2 1 4 16,2 1 3-16,6 3 5 15,-6 6-10-15,5 4 5 0,-1 9-3 16,4 9 0-16,2 9 2 16,2 8 0-1,-2 5 4-15,0 10-6 16,-3 8 0-16,-1 8-1 16,-4 5-4-16,-6 6 4 15,-8 6-3-15,-14 2-4 0,-8 2 2 16,-7-4-4-16,-7-5-5 15,-4-9-4-15,0-13-21 16,-1-11-45-16,3-13-7 0,10-15-48 16,2-11-35-16,10-10-143 15</inkml:trace>
  <inkml:trace contextRef="#ctx0" brushRef="#br0" timeOffset="4557.21">6507 11887 676 0,'0'55'136'15,"-4"10"-14"-15,-2 4 0 0,-5 1-39 16,-3 1-37-16,2-6-32 15,-2-14-11-15,0-13-8 0,2-12-69 16,4-14-93-16,2-9-153 16</inkml:trace>
  <inkml:trace contextRef="#ctx0" brushRef="#br0" timeOffset="4879.6">6505 12360 606 0,'0'0'48'16,"54"-3"48"-16,-24-8-42 16,2-4-23-16,-1-3 12 15,-1 0 11-15,-8-1-13 0,-2 0 0 16,-2 1-5-16,-8 3 2 0,-6 2-13 16,-4 4-17-16,-4-2-5 15,-10 3 1-15,-6 6-4 16,-4 2-3-16,-4 9-1 15,-2 8 6-15,3 6 0 0,1 8 1 16,6 4-1-16,6 0 5 16,6-2 0-16,6-2 27 0,4-8-4 15,10-2-9-15,0-6-18 16,4-4-2-16,4-5-16 16,0-5-30-16,1-1-75 15,1-7-120-15,-2-4-358 16</inkml:trace>
  <inkml:trace contextRef="#ctx0" brushRef="#br0" timeOffset="5095.72">6789 12348 778 0,'0'0'154'0,"0"0"5"0,26 41-50 0,-20-24-38 16,2 3-25-16,4 4-25 0,-4 1-7 15,6 1-10-15,-2-2-5 16,2-4-31-16,4-6-26 16,-1-12-38-16,3-10-23 15,-2-17-76-15,0-15-20 16,2-11-146 0</inkml:trace>
  <inkml:trace contextRef="#ctx0" brushRef="#br0" timeOffset="5258.56">7064 12230 35 0,'17'-28'359'0,"-5"9"-184"15,2 11 31-15,-6 8-43 16,-4 14-30-16,-6 8-18 16,-12 11-33-16,-8 7-12 0,-7 8-11 15,-15 6-6-15,-4 4-16 0,-1-1-10 16,1-6-14-16,4-11-6 16,10-14-9-16,9-15-120 15,19-14-112-15,16-18-161 16</inkml:trace>
  <inkml:trace contextRef="#ctx0" brushRef="#br0" timeOffset="5729.41">7735 11975 948 0,'-6'49'180'0,"4"10"-68"16,2 2-19-16,0 4-69 15,0-3-13-15,0-5-10 0,0-7-2 16,-2-15-13-16,0-13-51 16,2-16-101-16,0-11-317 0</inkml:trace>
  <inkml:trace contextRef="#ctx0" brushRef="#br0" timeOffset="6114.73">7642 12123 613 0,'0'0'574'16,"0"0"-432"-16,10 37-29 16,-1-27-63-16,-1 1-24 15,0 3-10-15,4 0-12 16,0 2-1-16,4 3-6 0,2 4-11 15,-2 0-4-15,4-1 9 16,6-1 2-16,-3 2 4 0,5-1-1 16,0-1 3-16,-2-2 1 15,0-1-2-15,-5-4-4 16,5-4-5-16,-6-5 3 16,2-3 0-16,-2-2 1 15,2-7 3-15,-2-6 4 0,-3 0-3 0,-1-5 3 16,-4-4-2-16,-6-2 9 15,-6 0 11-15,-6 0 5 32,-10 3-13-32,-9 6-8 0,-11 6-1 15,0 5 2-15,0 4-7 16,1 7-26-16,9 3-33 16,10 3-74-16,6 2-133 0,10 0-278 15</inkml:trace>
  <inkml:trace contextRef="#ctx0" brushRef="#br0" timeOffset="6801.28">8617 12219 811 0,'0'0'370'16,"0"0"-217"-16,0 0-76 15,0 0-43-15,0 0 19 0,-50-24-28 16,16 35-20-16,-1 8 1 0,-1 9-17 16,4 9 1-16,4 5 0 15,7 0-3-15,11-2-2 16,10-3 13-16,4-9-17 0,17-10-36 15,15-13-40-15,10-6-32 32,5-12-61-32,5-7-128 15</inkml:trace>
  <inkml:trace contextRef="#ctx0" brushRef="#br0" timeOffset="7117.42">8899 12245 847 0,'0'0'143'0,"0"0"25"0,0 0-106 16,0 0 16-16,-40 0-4 15,14 8-22-15,-3 5-18 16,-1 6-18-16,0 5-7 16,4 4-4-16,6 1 3 15,10 0-7 1,4-2-11-16,12-8-19 0,8-6-22 15,10-9-13-15,8-4-10 16,6-9 9-16,-3-8 0 16,-5-3 24-16,-2-5 33 15,-10-5 8-15,-10 1-5 16,-8-2 2-16,-4 4-2 0,-8 1-9 16,-6 10-30-16,-2 3-124 0,0 7-79 15</inkml:trace>
  <inkml:trace contextRef="#ctx0" brushRef="#br0" timeOffset="7603.4">9058 12291 868 0,'0'0'216'15,"18"37"-25"-15,-14-16-86 16,-4-1-48-16,-2-3-19 0,-4-4-24 15,-2-3-10-15,2-6-4 32,0-5-4-32,4-13-7 0,2-9 2 15,12-6-5-15,2-4 6 16,6-2 5-16,3 5 0 16,1 3 4-16,2 8 1 15,-4 11 3-15,-6 7 0 16,0 4 2-16,-8 10-5 0,-6 7 3 15,-2 4-7-15,-4 1 0 0,-4 1 1 16,-4-2 0-16,0-4 0 16,0-6-3-16,6-5 4 15,0-6-3-15,6-6-7 16,4-8-5 0,10-6 10-16,2-4 8 0,6-1-2 0,5 3 1 15,5-1 2 1,4 7 12-16,-2 3 4 15,2 7-7-15,-7 3-6 16,-3 2-3-16,-8 9 2 16,-2 4-5-16,-12 4 0 15,-4 4-12-15,0 3-20 0,-4 0-9 16,-2-3-64-16,2-4-131 16,4-6-274-16</inkml:trace>
  <inkml:trace contextRef="#ctx0" brushRef="#br0" timeOffset="8035.79">9672 12352 794 0,'0'0'140'16,"2"47"-11"-16,-4-16-76 16,-6 3-44-16,-4 4-3 0,2 7-4 15,-6 0-1-15,6 0 1 16,-2-6-3-16,4-4 2 15,4-11 4-15,2-12 0 16,-2-12-4 0,4-9-12-16,0-15 3 15,0-9 4-15,0-7-14 16,0-4 4-16,0-3 13 0,4-2 2 16,2 1 10-16,4 1 15 15,4-2-3-15,2 4-3 16,6 2-11-16,2 6-6 15,1 7-2-15,3 6 12 0,0 9 1 16,2 7 13-16,4 8-11 0,-5 3-7 16,-1 9-8-16,-4 7-3 15,-8 4-3-15,-10 7 1 16,-10 0 3-16,-12 1-3 16,-10-1 0-16,-6-4-1 15,-5-7-2 1,1-8-1-16,2-10-2 15,0-8-63-15,9-10-66 0,7-6-72 16,12-3-186-16</inkml:trace>
  <inkml:trace contextRef="#ctx0" brushRef="#br0" timeOffset="8567.71">10160 12230 365 0,'0'0'462'15,"0"0"-292"-15,-28 35-10 16,21-15-91-16,5 2-31 16,-2 2-22-16,4 2-8 15,4-4-8-15,5-3-8 16,9-6-26-16,6-8 1 0,2-5 3 15,2-12-7-15,0-5 19 0,-3-4 3 16,1-4-1-16,-4-2 14 16,-6 2 3-16,-2 0 0 15,-2 5 4-15,-2 5 19 16,-4 5 15-16,-2 2 9 16,0 8 12-16,-2 4 14 0,0 9-22 15,0 7-38 1,-2 6-10-16,0 6-3 15,0 3-2-15,0 0-19 16,-2-3-27-16,2-6-29 16,0-10-38-16,2-8-96 15,8-8-178-15</inkml:trace>
  <inkml:trace contextRef="#ctx0" brushRef="#br0" timeOffset="8821.15">10689 11754 618 0,'0'0'313'0,"-6"47"-127"15,2-7-97-15,-2 14-35 16,0 14-36-16,-2 10-11 15,0 4-6-15,-2 2-3 16,0-9 3-16,0-15-25 16,-4-19-47-16,4-18-126 0,4-17-278 15</inkml:trace>
  <inkml:trace contextRef="#ctx0" brushRef="#br0" timeOffset="9238.02">10438 12075 346 0,'0'0'646'0,"24"36"-521"16,2-20-16-16,0-7-91 15,6 1-17-15,-1-3-50 0,3 0-98 16,2 2-35-16,-6 0 34 16,0-1 3-16,-3-2-21 15,-1-1 91 1,0-4 76-16,-2-1 38 15,2-1 32-15,-1-8-2 0,1-2-3 16,4-3-10-16,2-3 16 16,-4 0-1-16,0-1-8 0,-9 1-7 15,-1 0 4-15,-12 0 6 16,-6 0-9-16,-2 0-24 16,-16 0 1-16,-2 6-1 15,-1 4 5-15,-5 9 5 16,4 19 3-16,-4 12 6 0,2 15-17 15,6 12-13-15,5 6-12 16,3-1-3-16,8-3 6 16,2-10-5-16,12-10-4 15,1-12-11 1,5-16-41-16,8-14-45 16,2-15-51-16,2-11-119 15,3-12-367-15</inkml:trace>
  <inkml:trace contextRef="#ctx0" brushRef="#br0" timeOffset="9792.42">11658 11747 915 0,'0'0'246'16,"-32"-4"-136"-16,6 10 12 0,-9 9-76 16,-5 10-22-16,-6 15-13 15,-1 14 0 1,5 8-5-16,0 11 5 16,10 1 12-16,13-1 6 15,13-4 4-15,12-8-10 16,17-14-14-16,17-11-18 15,12-15-3-15,7-14 0 16,7-10-62-16,-1-10-120 0,-1-6-245 16</inkml:trace>
  <inkml:trace contextRef="#ctx0" brushRef="#br0" timeOffset="10324.16">12188 11822 638 0,'0'0'204'0,"0"0"-6"16,0 0-48-16,0 0-28 16,18-29-42-16,-40 29-20 15,-5 8 9 1,-13 11-24-16,-4 10-16 16,-7 12-12-16,-1 11-2 15,4 6-11-15,10 3 3 16,13 1 5-16,13-7 19 0,12-2 15 15,20-9-6-15,17-8-6 16,11-9-11-16,10-6-19 16,9-10-8-16,1-10 1 0,-1-2-56 15,-7-5-150-15,-5-3-178 16</inkml:trace>
  <inkml:trace contextRef="#ctx0" brushRef="#br0" timeOffset="11410.49">12627 12206 615 0,'0'0'285'0,"0"0"-190"16,0 0-16-16,0 0 4 16,0 0 24-16,-35-15-38 15,19 15-25-15,-4 0-16 16,2 9-14-16,4 2-4 15,2 6-4-15,6-1-4 0,6 3-11 16,14-5-15-16,6-1-16 16,8-4-7-16,10-5-4 0,-3-4-2 15,3-7 25-15,-8 0 28 16,-4-4 1-16,-8 1-3 16,-11 0 3-16,-7 0-5 15,-4 0-7-15,-9 0-33 16,-7 1-19-16,-4-3-8 0,0 3-16 15,2-1-45 1,2 1-131-16</inkml:trace>
  <inkml:trace contextRef="#ctx0" brushRef="#br0" timeOffset="11995.45">12995 11890 1179 0,'-10'44'175'0,"0"9"-36"0,-2 7-43 15,0 1-36-15,0 5-23 16,0-1-18-16,4-7-9 16,4-8-7-16,4-12-1 0,10-12-1 15,10-16-5-15,10-10-17 16,8-17 9-16,9-12 10 16,5-8 2-16,4-7-1 0,-1-2 13 15,-5-1 1-15,-2 1 4 16,-9 2 3-16,-9 4-4 15,-10 0 6 1,-8 0-10-16,-12 0-4 16,-12 0-2-16,-18-2 0 15,-12 4-2-15,-13 4-3 0,-7 6 0 16,-9 8-33-16,3 11-64 16,-1 9-101-16,9 10-125 15,10 11-396-15</inkml:trace>
  <inkml:trace contextRef="#ctx0" brushRef="#br0" timeOffset="12746.87">13541 11456 505 0,'0'0'452'15,"0"0"-280"-15,0 0-17 16,0 0-54-16,0 0 1 0,0 0 13 31,0 0-8-31,46 29-42 0,-6-6-17 16,17 12-11-16,9 8-13 15,7 13-8-15,-1 11-11 16,-7 8-3-16,-15 10 3 16,-18 4 5-16,-26-2 1 0,-20-3-9 15,-20-8-2-15,-12-11-4 16,-5-12-6-16,-1-14-13 0,4-13-55 16,11-10-53-16,15-7-108 15,12 0-242-15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3:00:57.718"/>
    </inkml:context>
    <inkml:brush xml:id="br0">
      <inkml:brushProperty name="width" value="0.05292" units="cm"/>
      <inkml:brushProperty name="height" value="0.05292" units="cm"/>
      <inkml:brushProperty name="color" value="#0070C0"/>
    </inkml:brush>
  </inkml:definitions>
  <inkml:trace contextRef="#ctx0" brushRef="#br0">9586 10525 467 0,'0'0'148'16,"0"0"-52"-16,0 0-36 16,40 14-3-16,-16-12 33 15,2 1 0-15,1-2-7 0,5 3-7 16,0-3-3-16,2 3-14 15,4-1-12-15,1-1-15 0,1 2-10 16,6-3-5-16,1 2-6 16,-1-3-5-16,6 1-1 15,-1 0-4-15,1 0 3 0,-4 1-4 16,-1-1 2-16,-9 2 0 16,-6-1-1-16,-2-2 1 15,-14 2-2 1,-3 0 1-16,-9-1 1 15,-6-1 0-15,-12 0-3 16,-11 0-3-16,-13 0 6 16,-14-3-1-16,-15-4 0 15,-9 2-1-15,-9-4-1 0,-1 3-2 16,1-1 1-16,8 0-2 16,3 2 1-16,12 1 1 0,7 0-3 15,3-1-4-15,10 2 2 16,7 2-3-16,5 0 12 15,8-2-3-15,8 2 0 0,6 1 0 16,8 0-1-16,12-2-10 16,10 0 11-16,6 2 5 15,10 0 5-15,3 0 8 0,7 0-2 16,4-1-4-16,3 1 0 16,11 0-5-16,3 0-1 15,11 0 0-15,11 0-1 0,0 0 1 16,3 0-3-16,-5 0 4 15,-7 0-5-15,-9 1 3 16,-13 2-2 0,-11-2-1-16,-7-1 0 15,-12 0-4-15,-8 0 3 16,-14 0-1-16,-8 0 1 0,-4 0-3 16,-20 0 4-16,-8 0 1 15,-14 4-1-15,-9 0 0 16,-15-2-1-16,-11 0 0 15,-9-2 0-15,-5-3-1 0,0-2 0 16,-5-3 2 0,15 3-4-16,4-4 2 15,11 3-1-15,14 1 1 0,9 1 1 16,7 2-1-16,10-1-2 16,10 3 3-16,3 0 0 15,17 0-1-15,11 0 0 16,25 5-13-16,20-2 5 15,23-1 7-15,35 2 4 0,21-3-4 16,10-1 4-16,2 1-1 16,-6-1 2-16,-22 0-3 15,-24 0 2-15,-27 0-2 16,-19 0-14-16,-17 0 0 16,-16-2-21-16,-14 1 5 0,-10-2-11 15,-22 3 16-15,-11 0 0 16,-17 0-51-16,-16 0-24 0,-5 0-58 15,-6 0-96-15,1 0-416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4T23:08:02.380"/>
    </inkml:context>
    <inkml:brush xml:id="br0">
      <inkml:brushProperty name="width" value="0.05292" units="cm"/>
      <inkml:brushProperty name="height" value="0.05292" units="cm"/>
      <inkml:brushProperty name="color" value="#0070C0"/>
    </inkml:brush>
  </inkml:definitions>
  <inkml:trace contextRef="#ctx0" brushRef="#br0">10299 3244 619 0,'0'-6'130'0,"4"-2"-91"0,-4-5 1 16,4-6-21-16,-4-5-14 31,0-2-1-31,0-3-4 0,-4 1 0 16,-4 1-8-16,2 2-46 15,-2 1-20-15,-1 2-13 16,1 3 2-16,0 0 26 15,4 3 19-15,0-2 37 0,0-3 21 16,2 0 21-16,2-2 29 16,2-1 8-16,6 0-1 0,-2 2-9 15,2 0-14-15,3 3-9 16,-3 4 9-16,2 2-4 16,4 3-10-16,-4 2-10 15,4 1-12-15,0 3 5 16,0 2 3-16,6-2 3 0,-2 0-5 15,7-2-8-15,7-3-2 0,6-3 4 16,8-2 0-16,5-1 1 16,9 0 5-16,3-2 3 15,5 1-7-15,8 2-8 16,1 1-5-16,8 1-3 0,5 5 1 16,1 2-3-16,5 0 0 15,5 5-2 1,0 0 2-16,4-3 0 15,5 1-1-15,-3-4 2 16,4-1-2-16,0-3-1 16,-3 4 3-16,-1 1-2 15,-12 3 3-15,-1 2-4 0,-9 4 3 16,-6 6 0-16,-3 4 0 16,-7 0 0-16,-5 4 0 0,-6-1-2 15,-3-2 3-15,-7-3 1 16,-2-1 11-16,-11-4-6 15,-1 0-1-15,-4-4-1 0,-8 0-2 16,-4-2 1-16,-6 1-3 16,0-1 1-16,-10-1-1 15,-1 1-1 1,1-1-2-16,-2 0 1 16,0 0-5-16,0 0 6 15,0 0-4-15,0-1 1 16,0 0 0-16,0 0 0 0,0 0 2 15,0 1-1-15,0 0 2 16,-2 0 0-16,2 0-1 16,-1 2 1-16,1 3 0 0,-2 2 1 15,2 5 0-15,-4 2 3 16,4 9 3-16,0 6 0 16,0 7 0-16,4 10-7 0,1 8 0 15,1 9 1-15,4 7 0 16,0 4 0-16,0 5 1 15,0 3-2-15,0-1 1 0,2-5 0 16,-4-8-4-16,0-14 1 16,2-20 1-16,-2-23-23 0,4-19-85 15,6-21-212-15,5-12-238 32</inkml:trace>
  <inkml:trace contextRef="#ctx0" brushRef="#br0" timeOffset="1486.64">13642 3496 873 0,'10'-8'26'15,"0"-5"-14"-15,0-7-8 16,0-6-1-16,-2 0-4 0,-2-5 2 16,-6-5 3-16,0-6-3 15,-4-6 1 1,-4-5 12-16,-4-8 38 16,2-4-10-16,-6-5-25 15,2-2-5-15,-1-2-9 16,1 0 0-16,2 1 1 15,2 3-5-15,-2 5 2 0,8 8-1 16,2 7-2-16,2 11-1 16,4 9-1-16,4 9-5 0,6 8 9 15,4 8 7-15,0 5-3 16,5 1 3-16,1 3-2 16,4 4-1-16,2 1 5 0,6-3 16 15,1-1-10-15,7-4-5 16,4-1-6-16,7 0 1 15,5-6 12 1,5-4 16-16,5-3-7 16,5-3-11-16,5-2-8 15,3-4-3-15,7 2-3 0,7-4-1 16,2 2 0-16,7 3 0 16,3 3 0-16,4 2 1 15,4 3 0-15,1 5 2 16,1 2-5-16,0 4 3 0,2 4 2 15,-2 4-2-15,-2 4 8 16,-1 1 0-16,-3 5 3 0,-2 0 3 16,-6 0 14-16,-1 2-2 15,-3-2-13-15,-6 1-8 16,-3-3-4-16,-5 2 2 16,-1-4 2-16,-9 0-3 0,-6-3 0 15,-1-2-2-15,-4-1 0 16,-3-3-2-16,-3-1-1 0,-3-3 1 15,-1-1 1-15,-2 0-1 16,-3 0 1-16,-5 0 0 16,-4-1 0-16,-9 1 0 15,-1 0 3 1,-6 1-4-16,-6 4 2 16,-4 1 1-16,-4 1-3 15,-4-1-2-15,-4 2 2 0,-2 1 0 16,-2 1-1-16,-4 1 2 15,0 2-2-15,-6 2 2 16,0 3-2-16,0 3 3 16,-2 4 2-16,2 4-3 0,0 5 0 15,-2 6-1-15,4 5 3 0,-2 10 0 16,2 4-4-16,2 5 4 16,-2 6-3-16,4 4 2 15,2 5-1-15,-2-3 1 16,2-4 0-16,4-4-1 15,2-15 0 1,0-12-2-16,4-22-19 16,6-19-71-16,-2-13-182 0,6-14-293 15</inkml:trace>
  <inkml:trace contextRef="#ctx0" brushRef="#br0" timeOffset="2658.65">18130 3268 344 0,'-8'1'102'0,"0"3"-70"0,0 1 73 16,0-1 29-16,-2 2-25 16,0 3-17-16,0-1 0 15,2-1-8-15,0-3-21 16,-2-3-26-16,4-1-19 0,-2-6-12 15,6-11 2-15,-4-8 1 16,2-7-3-16,-2-11-4 0,0-8 1 16,-1-11 9-16,-1-6 0 15,0-4-10-15,4-3-2 16,2-1 0-16,4 3-8 16,8 9-59-1,7 9-22-15,5 9 16 16,4 8 46-16,6 9 29 0,4 6 4 15,5 4 18-15,5 3 26 16,6 4-7-16,7 3-9 16,5 0-7-16,7 5 0 15,5 2-2-15,5-1 9 16,3 1 3-16,7-2-6 0,4-4-5 16,7-3 0-16,5 1-9 0,2-3-8 15,8 2-5-15,3 3 0 16,1 3-5-16,-4 5 3 15,0 5 0-15,-4 5-3 16,-3 6-1-16,-5 0 3 16,-8 4 0-16,-7-1-3 0,-9 1 2 0,-9-2-1 15,-11-2 3-15,-9 0-4 16,-6-6 1-16,-15-3-1 16,-3-5 0-16,-6-2-1 15,-8-4-2-15,-2-3-1 16,-6-3-2-16,-2 2-6 15,-2 3-2 1,-2 1 6-16,0 4 5 0,0 3 7 16,0 6 1-16,0 5-1 15,0 2-3-15,0 7 1 16,0 4 3-16,2 8 4 16,2 9 4-16,0 9-5 15,0 9-4-15,-4 13 2 0,0 10-1 16,2 8 0-16,-2 10-1 0,-2 6-1 15,4 7 0-15,-2 1-2 16,2 2 4-16,4-3-4 16,2-11 1-16,3-13-1 15,3-17-1-15,2-17-11 16,6-23-44-16,0-23-102 0,4-12-125 31,4-16-232-31</inkml:trace>
  <inkml:trace contextRef="#ctx0" brushRef="#br0" timeOffset="3745.34">21387 3770 735 0,'0'7'98'15,"0"-7"-49"-15,0-2-10 16,-2-15-38-16,2-6 20 0,-2-10 3 15,0-10-4-15,0-6-12 16,-4-9-1-16,-2-6 4 0,-1-4-3 16,-3-4-1-16,0-1-7 15,0 5 1-15,4 2-1 16,2 5 1-16,4 3-2 16,2 8 1-1,2 3 2-15,6 3-1 16,8 4 2-16,-2 3 0 15,5 1 1-15,5 3 6 0,0 5-1 16,8 2 2-16,0 3 1 16,3 5 9-16,5 4 11 0,6 3-3 15,-2 3-5-15,9 2-7 16,9-1 5-16,1 1-3 16,13-2 0-16,3 1-11 15,9-2-4-15,3-1-4 0,6-2 6 16,7 1 5-16,3-2-1 15,4 0-4-15,6-3-2 0,3 2 0 16,5-5 3-16,2 1-5 31,0-4-1-31,0 2 0 16,-2 0 2-16,-2 1 0 16,-5 4 10-16,-5 4 3 0,-10 5 3 15,-4 2 0-15,-7 4-5 16,-7 3-3-16,-7 3-7 15,-7 2-2-15,-3 3-1 16,-7-1-1-16,-5 4 1 0,-4 1 1 16,-9 1-3-16,1 2 2 0,-6 2-2 15,-3 0 3-15,-1-1-2 16,0 3 2-16,-2-3-1 16,-2-1 0-16,-1-1 0 0,-1 1 0 15,-4 1 0-15,2 0-2 31,0 3 4-31,-8 3-4 0,1 2 0 16,-1 5 0-16,0 2 1 16,-2 8 2-16,-2 4-3 15,0 3 2-15,-2 10 2 16,0 1 0-16,-4 7 4 16,0 4-5-16,-4 1 7 0,-2 10-7 15,0 4 4-15,-4 8-2 0,2 3 0 16,-4 1 1-16,2 1 3 15,2-5-1-15,0-5-7 16,6-7 3-16,5-7-5 16,5-5-15-16,8-4-103 15,2 3-185-15</inkml:trace>
  <inkml:trace contextRef="#ctx0" brushRef="#br0" timeOffset="12875.1">11283 1231 576 0,'8'39'309'0,"1"15"-188"0,3 9-37 16,-4 9-53-16,2 6-16 15,-2 1-10 1,0-7-3-16,2-6-2 16,0-17-18-16,2-21-54 15,2-21-62-15,6-17-90 16,-2-24-330-16</inkml:trace>
  <inkml:trace contextRef="#ctx0" brushRef="#br0" timeOffset="13523.13">14934 1244 892 0,'0'0'180'0,"47"-2"-44"15,-13-17-36-15,6-9-54 16,5-12-30-16,5-3-7 15,-2 7-5-15,-5 10-2 16,-5 12 2-16,-10 14 1 0,-12 19-6 16,-10 23-8-1,-14 9 4-15,-10 10 4 16,-12 10 2-16,-4 8 2 16,-3 1-1-16,5-5 1 15,2-5-1-15,8-6 51 16,10-11 4-16,12-10 5 0,12-7-4 15,14-10-19-15,16-4-23 16,15-7-12-16,17-8-5 0,15-7-2 16,9-9-1-16,9-8-50 15,2-4-22-15,-2-4-8 16,-7 2-59-16,-5 3-187 16,-8 4-328-16</inkml:trace>
  <inkml:trace contextRef="#ctx0" brushRef="#br0" timeOffset="14178.03">18865 1397 923 0,'0'0'183'0,"33"5"-50"16,-1-15-47-16,14-11-68 16,5-7-10-16,11-6-3 0,2 0-1 15,-1 8-2-15,-7 8 2 16,-9 15-1-16,-13 8-2 15,-12 18-3-15,-16 5-1 16,-6 6-12-16,-14 3-10 0,-4-2 10 16,-10 0 9-16,1-6 3 15,1-3 4-15,0-6 0 16,4-6 0-16,8-4-1 0,8-5 4 16,6-5 2-16,6 0 11 15,14 0 6-15,6 0-19 16,10 0-1-16,3 0 1 0,-1 3-1 15,-2 7 3-15,-10 10 6 16,-12 7 2-16,-14 9-6 16,-8 2-10-16,-12 0-1 0,-14-4 4 15,-6-1-2-15,-3-3-4 16,-5-6-70-16,4-4-66 16,9-1-139-1,9 1-249-15</inkml:trace>
  <inkml:trace contextRef="#ctx0" brushRef="#br0" timeOffset="14740.52">23032 1439 627 0,'-20'28'63'0,"-2"5"14"0,-4 3-1 16,7 1-36-16,-7 2-23 15,6-2-9-15,4-4-1 16,8-5 13-16,8-8 31 16,4-10 4-16,16-6-4 0,6-5-7 15,9-11 0-15,7-2-10 0,6 0-12 16,2 0-13-16,-3 2-5 15,-1-1-3-15,-4 2 0 16,-9-2-22-16,-3-2-45 16,-4-2-82-16,-4-1-87 15,-6 2-301-15</inkml:trace>
  <inkml:trace contextRef="#ctx0" brushRef="#br0" timeOffset="14978.71">23358 1215 1144 0,'18'58'58'0,"2"14"14"15,-7 14 38-15,-1 9-38 16,-6 8-38-16,-2 4-26 15,-4 2-5-15,0-10-3 0,0-12-50 16,0-15-71-16,4-17-138 0,12-13-201 16</inkml:trace>
  <inkml:trace contextRef="#ctx0" brushRef="#br0" timeOffset="49193.64">12586 6128 310 0,'0'0'65'0,"0"0"50"0,0 0-55 16,0 0 1-16,0 0 28 31,0 0-27-31,0 0 4 0,0 0-11 15,25-32 3-15,-28 24 3 0,1-2-16 16,-8-1-17-16,-2-3-14 16,-4-1-9-16,-6-2-1 15,-10 1-3-15,-8-2 1 16,-11 0 2-16,-11-2 7 16,-11-2-1-16,-9-2-1 0,-11 3-1 15,-6-3-5-15,-5-2 0 0,-1 3 1 16,-2 0-3-16,-2 2 1 15,1 4-2-15,5 6 4 16,0 6-2-16,3 5 0 16,7 12 0-16,6 13 2 15,5 9-3-15,7 9-8 0,11 7 2 32,8 5-4-32,15 5 8 0,3-1 2 15,16-3 0-15,10-2 7 16,12-3 28-16,10-8-2 15,16-6 35-15,12-5-19 16,13-6-15-16,9-4-5 16,8-3-6-16,9-1-12 0,0 2-3 15,9-2-3-15,3 4-4 0,13-5-1 16,13-2-1-16,12-7-1 16,16-8-3-16,10-10 5 15,12-16-2-15,6-15 0 16,-5-12 0-16,-11-15 0 15,-12-12 4-15,-17-9 7 0,-23-10 7 32,-24-1-5-32,-21 2-8 0,-20 6-4 15,-34 14 0-15,-20 19 1 16,-32 25-6-16,-23 21 0 16,-25 21 14-16,-19 20-37 15,-12 15-24-15,-8 8-30 0,0-2-26 0,4 0-74 16,5-8-46-16,15-9 5 15,12-9-262-15</inkml:trace>
  <inkml:trace contextRef="#ctx0" brushRef="#br0" timeOffset="50314.58">12802 5277 356 0,'22'-12'181'0,"2"0"-55"16,-4 0 3-16,0-2-44 16,-5 2-28-16,-3 0 1 15,-4 1-19 1,-4 3-9-16,-4-1-11 0,-4 5-10 15,-10-1-6-15,-5 4 3 16,-11 0 9-16,-8 1-7 16,-12 0 0-16,-9 1 1 15,-13-1 27-15,-11 0-12 16,-12-4-8-16,-11-4 3 0,-5-3 0 16,-6-4-10-16,-4 0-4 15,1-3 0-15,3 5-3 16,4 2 2-16,0 6-1 0,2 3 2 15,3 7-19-15,9 8-18 16,2 11-3-16,9 4-4 16,11 5-20-16,3 5 63 15,15 4 0-15,7-2-4 0,6-2 1 16,11 1 1-16,3 0 0 0,8 2 0 16,2 0 4-16,4-2 22 15,6 3 5-15,-2 0 0 16,6-6-8-16,5-3-3 15,6-5 12-15,5-6 6 0,16-4-12 32,14-5-19-32,18-3 5 0,13-5 14 15,19-2-8-15,15-2-7 16,18-1-1-16,8 0 3 16,10 0-4-16,14-4 0 15,6-1-5-15,-2-4-4 16,2-2-1-16,0-5 1 0,-2-7-1 15,-12-8-4-15,-6-10 1 0,-10-11-1 16,-14-6-1-16,-22-10 2 16,-19-5 2-16,-22-2-5 15,-27-3 0-15,-25 7 6 16,-23 4-3-16,-25 8 0 0,-22 10 0 16,-25 12 2-16,-16 11-19 15,-14 16-5 1,-10 7-29-16,0 9-73 15,5 13-130-15,9 10-168 16</inkml:trace>
  <inkml:trace contextRef="#ctx0" brushRef="#br0" timeOffset="50658.78">13100 3991 141 0</inkml:trace>
  <inkml:trace contextRef="#ctx0" brushRef="#br0" timeOffset="51399.49">12901 3923 544 0,'0'0'156'0,"0"0"-88"16,36-19 11-16,-28 9-18 0,-2-4-42 16,-4 0-1-16,-2 2 14 15,-4-4-11-15,-8 4 2 16,-6-1 4-16,-7 3 21 16,-11-2 4-16,-10 2-14 0,-6 1-9 15,-13 0-11-15,-9-1-1 16,-7 0-7-16,-8 0 6 15,-9 2-5-15,-5 1-6 0,-6 3-2 16,-5 4-2-16,-5 0 2 16,-2 6 0-16,0 6 2 15,-4 1-5-15,2 3 3 0,2 0-1 16,5-3-2-16,7 2 1 16,6-6-2-16,5 3 3 0,9-2-3 15,10 0 3-15,5 1-1 16,11 4 0-16,11 3 1 15,6 0 2-15,14 8 0 16,9 0-1 0,11 5 1-16,8 3-2 15,4 2-3-15,14 0 23 0,-1 0 18 16,11 2-8-16,6-3-6 16,10-1-10-16,0 0-8 15,9 1-5-15,9 0-4 16,7-2 2-16,11 0-2 15,11-5-1-15,17-9-1 16,17-6 0-16,18-11 3 0,22-7-3 0,11-14 2 16,9-6 4-16,4-11 8 15,-4-8 8-15,-14-2 2 16,-12-9 1-16,-12-2-8 16,-20-1-9-16,-14-2-2 15,-16 0-2 1,-11 2-3-16,-23 1 2 15,-15 6-2-15,-20 6 3 0,-22 9-7 16,-18 10 7-16,-28 11-7 16,-29 12 1-16,-23 9 11 15,-27 14-5-15,-22 6-17 16,-8 4-30-16,-4 3-59 16,10 3-100-16,10 1-212 0</inkml:trace>
  <inkml:trace contextRef="#ctx0" brushRef="#br0" timeOffset="56528.3">12437 7476 706 0,'2'17'162'0,"2"-4"-5"16,-4-2-34-16,0-6-19 15,0-5-34-15,-8-2-45 16,-4-9-7-16,-6-5 8 16,-4-5 2-1,-8-6-9-15,-5-4-5 0,-9-3-7 16,-12 1-4-16,-7 0-2 16,-13 3 0-16,-11 6 1 15,-9 5-3-15,-5 5 1 16,-6 4 1-16,-2 6-1 15,-1 4-1-15,5 4-8 0,-2 8-8 16,3 5 0-16,9 6 2 0,6 3 8 16,3 4 7-16,13 3-1 15,5 1 1-15,9 1 1 16,9 2 1-16,12 3 2 16,3 3 16-16,15 3 4 0,4 8-3 15,10 3 0-15,10 4-11 16,18-3-4-1,13-2 2-15,19-4 12 16,18-10 15-16,19-9-8 16,22-11-19-16,20-13-5 15,10-9 14-15,16-12 6 0,10-9-11 16,2-8-1-16,0-3 2 16,-4-4-16-16,-9-1 7 15,-13 3 6-15,-19 5-18 0,-19-2 5 16,-20 7 2-16,-19 1 0 15,-34 7-4-15,-17-2 6 16,-17-1-8-16,-29-5 2 16,-27-7 5-16,-25-9-1 0,-27-9 2 15,-21-7-4-15,-14-8 2 16,-12-4-2-16,6 6-98 0,6 9-132 16,24 12-629-16</inkml:trace>
  <inkml:trace contextRef="#ctx0" brushRef="#br0" timeOffset="59651.99">13327 8935 348 0,'0'0'154'0,"0"0"-57"0,0 0-30 16,0 0 43-16,-4-28-28 15,0 14-15-15,-2 1-16 16,-2 0-3-16,-4-3 3 16,-4 2 0-16,-6-1-7 15,-4 0-20-15,-4-3-9 16,-9 0-5-16,-5-5 1 15,-10-1-5-15,-7-1-3 16,-9-3 0-16,-7 1-3 0,-9-1 4 16,-5-1-1-16,-6 3-4 15,-11 2 0-15,-7 1 2 0,0 3-1 16,-8 1 0-16,0 5-2 16,-4 4 2-16,-1 2 0 15,-1 2 0-15,-2 5 1 16,0 1 1-1,2 2-2-15,2 5-2 0,-6 2 3 16,8 3 0-16,-4 4-5 16,7 5-6-16,3 3-8 15,2 7-11-15,8 6 7 16,5 3 3-16,9 7 10 0,10 0-1 16,11 4 6-16,13 1 4 15,11 2 2-15,14-1-3 16,10 2 5-16,14-3 1 0,9 0 2 15,6-1 22-15,11-2 21 16,8-1-17-16,6 1-21 16,8-1-7-16,4 0-3 15,11-1-2-15,9-1-7 0,15-5 3 16,13-6 14-16,13-3 3 16,20-9 8-16,12-8 1 15,10-5 2-15,10-6-7 0,12-4-1 31,6-9-6-31,2-6-7 0,3-3 1 16,3-6-3-16,0-4 1 16,-4 0 0-16,4-1 0 15,-7 1 1-15,1 3-4 0,-2 3 0 16,-4 0-6-16,-8 2 1 16,-16-3-14-16,-12 0 25 15,-10-3-3-15,-22-7-11 16,-13-7 13-16,-17-6 0 0,-13-7-2 15,-18-4 1-15,-22-5 3 16,-16 1-3-16,-16 0-1 16,-30 3-3-16,-23 8 2 15,-25 5-1-15,-19 7-3 0,-26 2-2 16,-8 7-13-16,-6 2-65 16,4 6-84-16,10 6-138 0</inkml:trace>
  <inkml:trace contextRef="#ctx0" brushRef="#br0" timeOffset="61960.06">13203 11116 416 0,'0'0'223'0,"42"-24"-144"16,-32 15 9-16,-10 4-53 16,-6-2-13-16,-16 6 18 15,-8 0-1 1,-11 1-1-16,-11-3 21 15,-9 3 4-15,-7-4-8 16,-13-1 2-16,-5-5-10 0,-5-1-11 16,-9-3 2-16,-7-3-11 15,-6-1-7-15,-6 1-6 16,-4-1-4-16,-14 1-9 16,-2 7 3-16,-3 1 1 0,1 8 1 15,-10 2-6-15,6 11 5 16,4 4-8-16,6 5-2 0,4 0 0 15,8 1 4-15,10-1 0 16,8 0 0-16,7-1 2 16,7 0 1-16,9 2-2 0,5 1-1 31,9 2 2-31,7 3 1 16,7 3 0-16,13 1 1 15,9 4-1-15,10 0 1 0,14 3 3 0,6 6-6 16,10 3 2-16,14 2-2 15,14 1 1-15,13 4-5 16,13 0-22-16,15-2 8 16,17-2-11-16,23-4-10 15,12-6 30-15,20-9 6 0,20-9-1 16,19-9 1-16,7-11 4 16,10-4-2-16,-1-13 3 15,-1-9 7-15,-4-7-6 16,-11-7 1-16,-17-5-1 15,-12-4 4-15,-10-3-6 0,-16-4 5 16,-20-2 6-16,-15-3-1 0,-23 0-4 16,-19-4-2-16,-23-2-3 15,-25 3 1-15,-20-1-1 16,-31 1 0-16,-25 1 0 16,-29 4 0-1,-20 5-1-15,-24 9 4 16,-10 8-4-16,-12 6-2 0,0 9 5 15,8 12-50-15,8 8-167 16,16 15-266-16</inkml:trace>
  <inkml:trace contextRef="#ctx0" brushRef="#br0" timeOffset="68518.84">12619 3199 101 0,'4'-18'51'0,"4"-3"-13"16,-4-5 11-16,4 0-4 15,-4 0-33-15,0 0-15 16,-2 5-61-16,-2 6-48 16</inkml:trace>
  <inkml:trace contextRef="#ctx0" brushRef="#br0" timeOffset="69172.28">12701 3232 331 0,'0'0'56'0,"0"0"-28"16,0 0-7-16,0 0 7 16,12-33 5-16,-12 24-4 15,0 2 10-15,-4-2 1 16,-2 1 8-16,0 2-4 0,-4-2-15 16,-2 2-15-16,0-2-4 15,-6-1 5-15,-2-1-11 0,-3-1-2 16,-11-2-2-16,-6 0-5 15,-12 2 40-15,-7-3-19 16,-19 0-27-16,-9-3 137 16,-8-2-78-16,-11-1-39 0,-9-2-8 15,-2-1-6-15,2 4-30 16,-6 4-42 0,5 4-54-16,5 8-54 15,12 3-30-15,3 13-40 16</inkml:trace>
  <inkml:trace contextRef="#ctx0" brushRef="#br0" timeOffset="69504.36">10810 3139 351 0,'-20'35'302'0,"10"1"-173"15,6 0-34-15,2 0-6 0,2-1-7 16,6 1-17-16,-2-2-13 16,6 0-12-16,6 1-14 15,6-1-15-15,7 0-7 0,15 1-2 16,16-5 0-16,17 1-5 15,13-3 1-15,19-3 2 16,20-2 0-16,16-8 15 0,12-6 2 16,16-9-4-16,9-14-10 15,7-14-5-15,-4-15 1 16,-16-9-4-16,-20-6-3 16,-26-9 5-16,-28-4-5 0,-29 1-4 15,-32 1 4-15,-24-4 13 16,-20-1-5-1,-26 6-1-15,-30 8-2 16,-17 9 2-16,-24 12-1 16,-19 14-13-16,-15 17-19 15,-8 11-20-15,4 22-85 16,8 18-146-16</inkml:trace>
  <inkml:trace contextRef="#ctx0" brushRef="#br0" timeOffset="97437.95">24963 10296 704 0,'0'0'15'0,"-38"-32"35"16,18 16-6-16,2 3-4 16,4 1-32-1,-5 4-6-15,1 3 0 16,-4 2-2-16,0 3-3 16,-4 0-2-16,-4 3-14 15,-1 4 4-15,-5-2 14 16,-2 1 22-16,-4-1-7 0,-7-3 3 15,-7-2-5-15,-6 0-2 16,-5-6-3-16,-5-2-2 0,-5-3-1 16,-3-1-1-16,-1 1-1 15,-4-1-1-15,-5 1 1 16,-3 0-1-16,0-1-1 16,-7 2 1-16,-1-3 0 0,0 0 0 15,-3 2-1-15,1 1 0 16,2 2 0-1,-1 2 1-15,3 1-1 16,4 3-1-16,3 2 2 16,7 1-2-16,4 6 2 15,5 2-2-15,12 5 1 0,9 5-1 16,13 3 1-16,0 3-1 16,13 2 0-16,7 1 0 15,8 2 1-15,0 1 0 0,6 0-1 16,6 1 2-16,2 0-1 15,10 2 3-15,6 2 3 16,2 1 0-16,8 0 1 0,1 1-3 16,3 0-3-16,2 0 2 15,2-1 0-15,-1-1-3 16,5-1-8-16,-2-3-1 0,0-3 10 16,3-5-2-16,1-5 2 15,4 0-6-15,2-6 5 0,1-1-9 16,9-2 23-16,-1 1-8 15,9-3 1-15,4-2-2 16,7 0-1-16,7-2 2 16,1-3 6-1,6-1 13-15,3 0 3 16,3-5-2-16,2-2-2 16,5-1-7-16,-1 1-5 0,4-2-6 15,-5 1-3-15,1-1 0 16,-4 3-2-16,1-2-1 15,-7 2 1-15,0-1 1 16,-1 1-2-16,-3-3 0 16,-2 0 0-16,-1-2 0 15,-3-3 0-15,-1-3 0 16,-9-2 1-16,-3-2 15 16,-9 0 2-16,-7 1 2 0,-6-3-6 15,-10 2-6-15,-11-2-1 16,-9-1-7-16,-16-2 0 15,-20-3 0-15,-21-4 5 0,-21-3-1 16,-19-2-10-16,-21-1 6 16,-13-5 2-16,-12-2-2 15,-8-3 0-15,-12-1 1 16,-2 1-2-16,-4 2 3 16,-4 9-3-16,2 8 2 0,8 13 0 15,8 13-26-15,16 4-112 0,8 4-161 16</inkml:trace>
  <inkml:trace contextRef="#ctx0" brushRef="#br0" timeOffset="101430.98">24989 3058 558 0,'0'0'52'0,"4"-41"45"0,-4 24-25 15,0-1-19-15,-6 1-6 16,0 2-19-16,-10 1-8 15,-2 0-10-15,0 4-8 0,-6 1-2 16,0 0 15-16,-2 4 23 16,1 2-1-16,-3 2-11 15,-2 1-11-15,-4 0-8 0,1 0-4 16,-7 0 3-16,-4-4 6 16,-6 1 3-16,-3-4-9 0,-7-3-7 15,-5-1 2-15,-5-3-4 16,-5-2-2-16,-5 0 2 15,-3-4 2-15,-5 2 3 16,-7-1-2 0,-2 2 3-16,-7 1 5 15,1 2 5-15,-2 4-7 16,-2 3-1-16,1 2-5 0,7 3 1 16,-2 2-3-16,9 0-6 15,5 5-6-15,7 0 9 16,7 6 4-16,3 1 3 15,5 3-2-15,5 4 0 0,1 1 0 16,3 6-1-16,2 1 0 16,1 0 1-16,1 4-9 0,1-2-21 15,-1 0 1-15,0-1 12 16,1 0 6-16,1-1 5 16,4-2 6-16,5 2 0 15,7-3-1-15,4 0 5 0,10 0 17 16,6 0 9-16,4 1-3 0,8-1-4 15,4 1-9-15,10 3-6 16,8-1-3-16,10-1-3 16,10 1-2-16,11-4 6 15,7-4-3-15,9 0 3 16,11-5-1 0,7-1 6-16,11-4-5 15,11-1 1-15,8-1-2 0,10-2-2 16,10-1-2-16,8 1 2 15,2-1 0-15,2-3-1 16,6 2-2-16,2 0 0 16,0 3 0-16,-2 1 0 15,2 2-3-15,-8 1-6 0,-2 2-6 16,-12 0-3-16,-2-3 6 16,-8-2 1-16,-13-5 6 0,-9-4 4 15,-12-11 2-15,-13-9 1 16,-19-11 2-16,-25-12 18 15,-16-10 11-15,-22-11-7 16,-26-5-11 0,-21-5-4-16,-21 2 1 15,-19 1-14-15,-14 3-11 0,-13 3 14 16,-11 7-19-16,-4 7-20 16,0 7-27-16,-4 11-11 15,4 17-9-15,-4 15 28 16,8 11-4-16,6 17-63 0,6 11-112 15</inkml:trace>
  <inkml:trace contextRef="#ctx0" brushRef="#br0" timeOffset="102434.29">24716 3710 1154 0,'-35'-31'-24'16,"-9"-4"43"-16,-20 4 2 0,-13 7-11 16,-14 6-11-16,-7 6-19 15,-11 3-37-15,-8 5-22 16,-8 0 16-16,-6 2 28 16,-10 0 35-16,-6-3 1 0,-10 4 8 31,0-2 20-31,-2 2 23 15,-4 2-11-15,2 3-11 16,2 4-21-16,4 5-4 16,4 4-4-16,10 5 0 0,14 6 2 15,14 4 6-15,17 4 3 16,21 5 0-16,25 6-12 16,17 7-9-16,29 3-4 0,15 4 5 15,27 1-4-15,22 2-10 0,13-1 8 16,19-6 9-16,7-1 8 15,10-6-2-15,10-6 5 16,5-4 2-16,-3-7 6 16,6-8 2-16,2-8 2 15,6-7 3-15,2-9 6 0,4-2 0 32,6-8 3-32,8-4 0 0,4-3 2 15,2-1-12-15,-2-3-11 16,0-2-7-16,-6 0 0 15,-12-3 1-15,-10-4-2 16,-10-3-6-16,-18-6-9 16,-17-4 9-16,-27-10 7 0,-27-12 0 0,-32-10-4 15,-26-9-1-15,-35-6 5 16,-27-2-8-16,-27-1 2 16,-18 11 0-16,-14 11-14 15,-10 10-69-15,-4 9-113 16,2 2-308-16</inkml:trace>
  <inkml:trace contextRef="#ctx0" brushRef="#br0" timeOffset="122322.62">24774 7305 296 0,'0'0'91'16,"0"0"-39"-16,0 0-1 15,-28-10 9-15,8 2-20 0,-3 0-14 16,-9-4-11-16,-12-2-1 16,-10-2 18-16,-11-1 19 15,-17-2-10-15,-13-1-11 0,-10 0-35 16,-8-1 24-16,-7-2-17 16,-5 0-1-16,-2-2-1 15,2 0 0 1,2-4 0-16,2 3 0 15,5 1 0-15,5 6 0 16,4 5 1-16,0 9 0 16,-3 9 1-16,-1 12 5 0,2 11 23 15,-6 6-17-15,9 13-6 16,11 6-4-16,14 8-3 16,11 4 1-16,11 3 3 0,11 8 5 15,12 0 12-15,4-2 16 16,9 2 7-16,5 0-19 15,16 0 3-15,6-9 3 0,21-3-7 16,17-9-1-16,20-5-6 16,19-9-6-16,26-5-8 15,25-4-2-15,11-4 0 0,8-4 0 16,7-4-1-16,1-4 1 16,-8-3 0-16,-6-2-1 0,8-6 1 15,4-2-2-15,4-6 2 31,-2-9-1-31,2-12-1 16,-6-13 1-16,-20-13 0 0,-14-15 13 16,-24-11 17-16,-9-20-9 15,-29-11-11-15,-15-1-5 16,-24 2-3-16,-20 9-2 16,-32 14 0-16,-27 22-1 0,-27 28-13 15,-29 20-8-15,-20 20-33 16,-20 21-69-16,-10 15-69 15,0 7-121-15,12 7-118 0</inkml:trace>
  <inkml:trace contextRef="#ctx0" brushRef="#br0" timeOffset="134860.1">8631 444 522 0,'0'0'272'16,"0"0"-140"-16,-16 36 6 0,4-15-48 15,2 10-22-15,2 10-14 16,-4 9-8-16,2 11-11 16,2 9-12-1,2 10-10-15,0 5-3 16,2 0-1-16,2-4 7 15,2-7-4-15,0-10 7 16,0-12 2-16,0-15 6 0,4-9-3 16,4-13 3-16,8-10 11 15,8-5-13-15,6-3-12 16,10-4 12-16,15 2 6 0,5 0 2 16,5 5-5-16,9 8-11 15,1 7-8-15,-1 5-4 16,-13 9-1-16,-5 5-2 0,-12-1-4 15,-14 1-57-15,-11-2-37 16,-11-6-31-16,-8-8-62 16,-4-4-105-1,-8-9-106-15</inkml:trace>
  <inkml:trace contextRef="#ctx0" brushRef="#br0" timeOffset="135145.4">8508 1019 911 0,'29'-12'188'0,"11"-2"-19"0,12-4-63 15,7 0-76-15,5 3-22 16,0 6-3-16,-3 7-1 0,-9 3-36 16,-7 12-52-16,-9 1-7 15,-8 2-61-15,-8-3-49 16,-10-3-114-16</inkml:trace>
  <inkml:trace contextRef="#ctx0" brushRef="#br0" timeOffset="135408.31">8466 573 875 0,'0'0'267'0,"28"19"-83"16,-8-17-44-16,5-3-67 15,9-8-34-15,8-7 1 16,10-5-17-16,7-6-16 16,11 0-4-1,-7 0 0-15,3 1 0 16,-5 9-28-16,-9 6-25 0,-6 7-29 16,-17 3-54-16,-3 8-83 15,-6 7-151-15</inkml:trace>
  <inkml:trace contextRef="#ctx0" brushRef="#br0" timeOffset="136194.71">9223 447 824 0,'0'0'87'0,"0"0"57"0,28 44-6 15,-21-9-85-15,-1 16-22 0,6 14-8 16,-4 17-1-16,6 14 5 16,-2 12-11-16,6 5-5 15,-4-3-2-15,0-5-4 16,0-13-5-16,-2-16 3 15,-2-22-2-15,0-22 0 0,-3-23-2 16,3-20-9-16,-2-25-4 16,-4-25 13-1,-4-19-1-15,-4-14 0 16,-12-13 1-16,-9-6 3 16,-7-4 7-16,-10 4-3 15,2 9-3-15,1 11 0 16,3 17 0-16,10 21-2 0,8 17 0 15,10 18 1-15,10 20 3 0,10 13 108 16,8 21-69-16,10 18-24 16,8 17-6-16,3 18-7 15,11 14-4-15,4 4-2 16,5 2 1-16,5-4-1 0,5-13 1 16,3-15-2-16,3-15 1 15,-5-18-2-15,1-16 0 16,-7-15-1-1,-11-14-1-15,-9-20 6 16,-10-20 4-16,-22-16 2 16,-12-20-2-16,-12-17-5 15,-20-17 0-15,-12-9-1 0,-11-6 0 16,-7-4 3-16,2 6-43 16,3 11-63-16,7 20-40 15,18 25-97-15,18 27-25 0,14 34 264 16,20 28 0-16,18 24 0 15,8 22-188-15</inkml:trace>
  <inkml:trace contextRef="#ctx0" brushRef="#br0" timeOffset="136749.49">10299 514 560 0,'0'0'260'16,"0"0"-117"-16,-33 36 39 0,21-12-81 16,-2 10-32-16,6 10-11 15,4 10-20-15,4 11-5 16,10 10-2-16,6 7 2 16,7 7-17-16,3 0-5 15,4 0-5-15,-2-11-2 16,4-15-3-1,7-17 0-15,3-23-2 0,10-23-2 16,9-23 7-16,9-24-2 16,1-23 1-16,-3-14 8 15,-3-14 6-15,-13-6 0 0,-12-4 1 16,-12 0-2-16,-14 5-5 16,-14 5 0-16,-12 8 0 15,-20 10-5-15,-18 10-3 0,-9 19 1 16,-13 16 0-16,-5 15 1 15,-7 21 1-15,-1 14 1 16,1 15-20-16,3 11-69 16,1 6-34-16,13 4-67 0,11-1-227 15,23-3-307-15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16:52.110"/>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16:55.886"/>
    </inkml:context>
  </inkml:definitions>
  <inkml:trace contextRef="#ctx0" brushRef="#br0">15732 9338 352 0,'0'0'142'16,"0"0"-60"-1,0 0-1-15,0 0 20 16,0 0-20-16,0 0-20 16,0 0-1-16,0 0-10 15,32-18-4-15,-20 7-12 16,0-1-10-16,2-2-12 0,1-1-3 15,3-3-6-15,4-3 7 16,-2-3-3-16,2-2 7 0,4-2-6 16,0-2-3-16,-1-2 1 0,3-4-2 15,4 1 0-15,0-6-3 16,4 2 0-16,-1-1 0 16,7-2 0-16,-2 0-1 15,3 1-1-15,1-3 3 16,4-2-2-16,-1-1-1 0,1-2 0 15,2-2 3-15,-1-2-3 16,1-1 2-16,4 2 0 0,-1-2-2 16,5 0 2-16,0 2 0 15,3-3-2-15,1 2 0 16,-1-1-6-16,5-2-10 16,-5-3 4-1,5-2 10-15,0 0 0 16,-1-4 5-16,3-3-1 15,1-1-2-15,-5-2 2 0,-1-1-1 16,3-2 1-16,-1-1-1 16,1 0 0-16,1-1 0 15,1-2-1-15,2-1 2 16,-5 3 2-16,3-1 1 0,-1-1 5 16,1 2 4-16,1 3 1 0,-1 4 6 15,-1 0-4-15,1 3 3 16,-3 2 11-16,-1 2 14 15,-6 1 3-15,-1 0 4 16,-3 5-16-16,-5 5-10 0,-3 4-7 31,0 8-4-31,-8 3-9 16,-5 8-5-16,-5 4 2 0,-6 5-3 16,-8 3-11-16,-4 3-58 0,-6 3-56 15,-2 7-104-15,-2 3-144 16</inkml:trace>
  <inkml:trace contextRef="#ctx0" brushRef="#br0" timeOffset="3591.02">18253 4948 172 0,'0'0'119'15,"-24"-27"-5"-15,16 13-3 16,0 1-48-16,6 3 78 16,-4-1-78-16,6 4-7 0,0 0-11 15,6 4-4-15,4 3-28 16,10 5-11-16,6 13 4 0,11 11-2 16,17 18-10-16,12 14-5 15,15 13-17-15,6 15 10 16,11 6 15-16,3 7 7 0,-8-3 2 15,-1-2 11-15,-15-10 5 32,-11-14 1-32,-18-11-4 0,-21-16-14 15,-23-21-7-15,-12-20-62 16,-21-20-115-16,-9-26-342 16</inkml:trace>
  <inkml:trace contextRef="#ctx1" brushRef="#br0">13448 8611 0,'97'123'0,"148"262"15,-245-385-15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21:37.22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21:49.103"/>
    </inkml:context>
    <inkml:brush xml:id="br1">
      <inkml:brushProperty name="width" value="0.05292" units="cm"/>
      <inkml:brushProperty name="height" value="0.05292" units="cm"/>
      <inkml:brushProperty name="color" value="#00B050"/>
    </inkml:brush>
  </inkml:definitions>
  <inkml:trace contextRef="#ctx0" brushRef="#br0">19174 8600 557 0,'0'0'175'0,"0"0"-62"16,0 0-35-16,0 0-12 16,0 0-19-16,0 0-26 0,0 0-3 15,0 0 21-15,0 0 4 16,0 0-1-16,0 0 7 0,0 0-7 16,0 0-12-16,8 24-2 15,-8-20-7-15,0-2-5 16,0 3-11-16,0 2 0 15,0-2-2 1,0 2-2-16,0 0 0 16,0-1 0-16,-2 2 0 15,2-1-2-15,-2 2 1 0,2 0 3 16,-2 0-3-16,0 1-1 16,2 0 4-16,0 2-5 15,-2 2 6-15,0 0-4 0,2 2 2 16,-1 1-3-16,-1 2 3 15,0 1-3-15,0 4 3 0,0 3-2 16,-4 2-2-16,4 4 2 16,-2 4 2-16,0 4-4 15,2-1 1-15,-2 5 3 16,0-1-4-16,4 1 4 16,-6-1-2-1,2-2 0-15,2 0 0 16,0-1 0-16,-2-3-2 0,2 3 6 15,0-2-4-15,0-1-2 16,0 4 3-16,2-3 0 16,-4 2 0-16,4 0-2 15,-2-2 2-15,2 1-1 16,0-5 0-16,0 2-1 0,0-4 0 16,0-4 2-16,0 0 0 0,2-2 1 15,-2-1-6-15,0-2 8 16,0-3-7-16,0 0 3 15,4-2 0-15,-4-3-1 16,0-2 2-16,0-1 2 16,0-3-3-16,0 0 0 0,0 1-4 0,0-1 6 15,0 0-2-15,0 1-3 16,0-1 5-16,2 2-5 16,-2-3 6-16,2-2-5 15,0 1 2-15,0-2 0 16,0-2 1-16,0 4 1 0,-2-3-2 15,2 1-1 1,0 4 4-16,0-1-3 16,-4 4-3-16,4 0 2 15,-2 1 3-15,0 0-2 16,0-2 2-16,0-1-2 16,0-1-3-16,0-3 4 0,0 2-1 15,0-2-2-15,-2 0 4 16,2 1-2-16,-2-2 2 0,2 3-5 15,-2-3 4-15,2 2 3 16,-2-3-5-16,2 0 4 16,0 0-4-16,0-1 5 15,0-1-3-15,0-2 0 0,0 0-2 16,0-1 4-16,0 1 0 16,0 0 5-1,0 2 12-15,0-1-12 16,2 1 2-16,-2 1-3 15,2-1-1-15,0-1 1 16,0 2-3-16,-2-4 3 16,2 3-6-16,0-2 2 0,2 0-5 15,-4-1 6-15,0 0-4 16,2 0 0-16,0 0 0 0,2 0-4 16,0-1 4-16,2-3-2 15,2 2 4-15,0-1 0 16,-1 0 2-16,3 2 4 15,-2 0 8-15,2 0-2 16,2 1 4-16,-4 0-3 0,2 1-4 16,2 1-6-1,-4 1 2-15,2 0-4 16,0-1-5-16,0 2 6 0,2-3-4 16,0-1 1-1,1 0-2-15,3 0 1 0,2-1 8 16,2-3-3-16,0 0 2 15,4 0 0-15,2-1 0 16,1 1-4-16,-1 2 4 0,6 0-5 16,-2 2 0-16,-2 0 0 15,1 0-1-15,1 2 0 16,0 1 0-16,0 0-1 0,-2-1 0 16,1 1 1-16,3 1-1 15,-6-1 1-15,0 1 0 16,-6-2 2-16,2 2 0 0,-3 0 0 15,1-2 2-15,-4-2-3 16,2 0 2-16,-4 0-1 0,0 0 1 16,-2 0-2-16,0-2 3 15,-4-1-3-15,-2 1-2 16,2-1 1-16,-6 1-3 16,0-1 1-1,0 3 0-15,-2-2 0 16,0 0 1-16,1 2 0 0,-1 0 1 15,0 0-1-15,0 0 5 16,0 0-3-16,0 0-1 16,2 0 1-16,-2 0-4 15,0 0 5-15,0 0-3 16,0 0 0-16,0 0 0 0,2 0 1 16,-2 0-1-16,2 0 1 15,0 0-1-15,0 0 1 0,-2 0-1 16,2 2 0-16,-2-2 0 15,0 0 0-15,2 1-2 16,-2-1-1-16,0 0 2 16,0 0 1-1,0 0-1-15,0 0 1 16,0 0 1-16,0 0-1 0,4 0 1 16,-4 0-1-16,0 0 0 15,0 0-2-15,0 0 2 16,2-1 0-16,-2 1 0 15,0 0 0-15,0-2-1 16,0 2 1-16,0 0-1 0,0 0 1 0,0 0-2 16,0 0 1-16,0-1-3 15,0 0-13-15,-2-1-4 16,-4 0-13-16,0-2-28 16,-1-2-36-16,3-1-62 15,4 5-170-15,5 2-508 16</inkml:trace>
  <inkml:trace contextRef="#ctx1" brushRef="#br0">10359 8878 0,'0'0'15</inkml:trace>
  <inkml:trace contextRef="#ctx0" brushRef="#br0" timeOffset="25139.47">18171 5098 633 0,'0'0'142'0,"0"0"-54"15,0 0-38-15,0 0-31 16,0 0-14-16,0 0 3 16,0 0 1-16,0 0 1 15,0 0 7-15,0 0-1 16,14-12 6-16,-14 12 12 0,0 0-17 15,0 4-12-15,2 0-3 0,0 2-2 16,-2 1 0-16,2 1 1 16,-2-1 0-16,2-1-1 15,0 2 1-15,0-1-1 16,0 1 8-16,2-4 14 0,-4 1-5 16,4-1 0-16,-4-2-3 15,0 1-3 1,0-3-1-16,0 2-1 15,0-2-2-15,0 0-4 16,0 0 0-16,0 1-2 16,0 0 2-16,0-1 1 15,0 0 1-15,0 1 1 16,0 0 5-16,0 3 6 0,0-1-6 16,0 4-3-16,0-2-2 0,0 7-2 15,0-3-1-15,0 4 0 16,0 1 0-16,0 2-1 15,0 0 0-15,0 1 0 16,0 1 0-16,0-1 2 0,0 2 1 16,-2 0 0-16,2 3-1 15,0 0-1 1,0 1 1-16,-2 0-3 16,2 3 2-16,0 3 3 15,0-2 1-15,0 2-1 16,0 2-1-16,0-1-1 0,0 0-2 15,0 1 0-15,0 0-2 16,0-1 2-16,0-1-3 16,0 1 2-16,0-1-1 0,0 0 0 15,-2 0 0-15,2 1 0 16,-4 0 1-16,2 3-1 0,0 0 0 16,0 3 1-16,0-1-1 15,2 2 1-15,-2 5 1 16,2 1-2-16,0 3 0 15,0 1 1-15,2 0-1 0,0 2 1 16,0-1-1-16,-2-3-1 16,2 2 2-16,-2 2-2 0,0-1 2 15,0 0 0-15,0 4-1 16,0 3 1-16,0 1-1 16,2 0 0-16,-2 2 1 15,4 1-1 1,-4-5 0-16,2-3 1 15,2-4-1-15,-4-5 20 0,4-4 4 16,-4-1 0-16,0-4-2 16,2 3 17-16,-2-1-30 15,2 0-1-15,0 2 0 16,0-1-5-16,-2 1 5 16,2-3-5-16,-2-3 0 0,2-3-2 0,-2-5 0 15,0-4 0 1,0-5-2-16,0-3 2 0,0-6-1 15,0 0-1-15,0-3-2 16,0-2-1-16,0 0 1 16,-2-4 1-16,0-2 1 15,0-1 4 1,2 0 0-16,-4-1-2 16,2 3-31-16,2 2-17 0,-8 3-17 0,2 4-24 15,0 4-46-15,4 1-126 16,2-2-203-16</inkml:trace>
  <inkml:trace contextRef="#ctx0" brushRef="#br0" timeOffset="26549.21">18237 7597 182 0,'2'4'76'0,"0"-3"-4"0,0 3-5 16,-2 1-21-16,2 0-19 0,-2 2 47 15,0 0-36-15,0-2 5 16,0 4-4-16,0-4-6 0,0 0-15 16,-2-1-11-16,0-1-2 15,-2-2-2-15,0 0 0 16,-2-1 1-16,2 0 1 16,-2 0-2-16,0 0 0 0,-2 0-1 15,2 0 0 1,0 0 0-16,2 0 1 0,2 0 0 15,-2 0 1-15,4-4-2 16,4-1 3-16,-2 0-1 16,4-4-3-16,4 3 1 15,0-1 0-15,0 3 0 16,4 3 12-16,-4 1-2 16,-2 6-5-16,2 2-4 0,-4 4-3 15,-2-1 2-15,-2 2-2 16,-2-4 0-16,-4-1 2 15,-2-6-1-15,-6-2-1 16,0-5 1-16,-4-8 2 0,2-3 3 16,-4-3 2-16,4-1-2 15,0 3-2-15,6 2 0 0,-3 5-2 16,7 3 1-16,4 7 1 16,0 0 4-16,0 0 0 15,4 4-5-15,3 0-1 16,-1 0-1-16,2-3 2 15,0-1 2 1,4-3-2-16,-2-4-2 0,2-1 0 16,-2-1-1-16,-2 5 1 15,0 4 0-15,-4 4-1 16,-2 9 2-16,-2 3-1 16,-4 5-1-16,-2-1 0 15,-6 0 0-15,2-2 0 0,-4-4 0 16,2-6 0-16,-2-7-1 0,2-1-2 15,2-9 1-15,5-1 2 16,5-4 2-16,0 0 1 16,7 4-1-16,7 2 3 15,0 6-2-15,4 2 0 16,-2 9-3 0,0 7 1-16,-2 5-1 15,-6 4 1-15,-4 2 0 0,-4-2-4 16,-8-6 2-16,-6-13-1 15,-8-12-1-15,-12-19-4 16,-3-15-16-16,1-14-44 16,4-6-99-16,6 1-257 15</inkml:trace>
  <inkml:trace contextRef="#ctx0" brushRef="#br0" timeOffset="28006.34">20044 10454 315 0,'0'12'87'0,"-1"1"33"0,-5 1-29 16,0-2-40-1,-2-4-15-15,0 0-16 16,0-3-7-16,-4-5 1 15,4 0 6-15,2 0 2 16,-2-5-2-16,4-3-5 16,2 0-1-16,2-4 0 15,0 1-2-15,0-3-4 16,4 0-4-16,6 1-1 0,-4-1-1 0,6 1 1 16,2 3-1-16,2 3 0 15,1 5 2-15,3 2-1 16,2 9 0-16,-6 6 0 15,0 7-2-15,-4 3 0 0,-2 0-1 16,-6 0 14-16,-4-3 24 16,-12-8-11-1,-4-8-22-15,-8-7-10 16,-6-15-1-16,-1-8 4 16,-1-9 4-16,2-2 2 15,2-2-7-15,6 2-6 16,6 6 8-16,5 8 1 0,9 5 1 15,2 11 0-15,11 5 9 16,3 5 17-16,10 7 29 0,2 3-17 16,4 0-12-16,2 3-10 15,-3-1-11-15,-3-1-2 16,-8-1-4-16,-6 1 1 16,-10-2-1-16,-4-2-4 0,-12 1 2 15,-6-3 0-15,-4 0-34 16,-3 1-11-16,5-4 20 0,-4 1 7 31,6-3 11-31,2-5 8 0,8 0-2 16,2-7-1-16,6-3 2 15,2-5 4-15,6-1 9 0,2-3-7 16,4 2 3-16,0 1-3 16,2 3-36-16,0 5-66 15,4 8-56-15,-6 4-187 16</inkml:trace>
  <inkml:trace contextRef="#ctx1" brushRef="#br0" timeOffset="16176.56">15169 8237 0</inkml:trace>
  <inkml:trace contextRef="#ctx0" brushRef="#br0" timeOffset="81931.62">19172 11188 411 0,'0'4'94'0,"0"1"-15"15,-3-1-43 1,1-1-20-16,0 0-7 15,0 0-6-15,0-1 20 16,2 0 21-16,0-1 21 16,0-1-13-16,0 0-21 15,2 0-21-15,2 0-6 16,-2-1 1-16,-1-1-4 16,1 0 0-16,0 1 0 0,-2 0 0 0,0 0-2 15,0 1-4-15,0 0-13 16,0 0-6-16,-2 2-5 15,0-1-44-15,2 1-52 16,0 0-66-16,4 0-215 0</inkml:trace>
  <inkml:trace contextRef="#ctx0" brushRef="#br1" timeOffset="86647.49">19182 11241 233 0,'0'0'293'0,"0"0"-198"15,0 0 29-15,0 0-63 16,0 0-12-16,0 0-11 16,0 0-1-16,0 0 1 15,0 0 28-15,0 0 15 0,-13 18-21 16,16-21-6-16,1 1-16 0,0-3 3 16,2-1-9-16,0 1-15 15,0-2-5-15,0 1-2 16,2-4-1-16,0-3 5 15,6-6-2-15,2-1 3 16,6-6 2-16,4-5 2 0,7-6 0 16,7-8-6-16,8-4-3 0,11-6-4 15,1-5-3-15,9-3-3 16,3 0 3-16,0 4-3 16,-5 4-13-16,-3 7-47 15,-7 7-21-15,-3 6-23 0,-8 5-99 16,-7 6-88-16,-9 0-337 15</inkml:trace>
  <inkml:trace contextRef="#ctx1" brushRef="#br1" timeOffset="74886.92">14929 7205 0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26:53.358"/>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26:58.795"/>
    </inkml:context>
  </inkml:definitions>
  <inkml:trace contextRef="#ctx0" brushRef="#br0">13853 10565 626 0,'0'0'182'0,"0"0"-121"0,0 0-23 16,0 0-54-16,0 0 23 15,0 0-8-15,0 0 7 16,10-36 1-16,-12 20 5 0,-2 3 7 0,2-3 1 15,0-2 8-15,-2-7-3 16,-4-9 0-16,0-12 15 0,-4-14 12 16,-4-15-17-16,2-13 0 15,-7-8-5-15,1-10-9 16,-2-4-6-16,4-1-2 16,-2 0-2-1,4 4-2-15,4 1-2 16,2 7 1-16,8 5-5 0,2 8 0 15,12 8 1 1,2 9 0-16,6 11-1 0,6 11 2 16,2 7 0-16,3 9 17 15,1 8-6-15,4 7-1 16,-2 4 0-16,-4 6 4 0,-1 2 0 16,-5 2-9-16,-4 0-4 0,-6 2 4 15,-4 0 1-15,-4 0-2 16,-4 0-6-16,-2 0-10 15,0 0-7-15,-4 4 7 16,-2 1 5-16,4 0 4 16,-6 4 0-1,2 1-4-15,4-1-2 16,0-1-12-16,0-2 3 0,0-1 5 16,2-5-9-16,-2-1-37 15,0-10-47-15,4-1-59 16,6 1-263-16</inkml:trace>
  <inkml:trace contextRef="#ctx0" brushRef="#br0" timeOffset="5136.76">13928 8734 249 0,'0'0'341'15,"0"0"-139"-15,0 0-87 0,30 7-12 16,-22-3-4 0,2-2-29-16,-2 3-15 0,-2 0-7 15,0-2-4 1,0-1-5-16,-2 0-4 15,-4-1-3-15,0-1-13 16,0 0-22-16,-4 0 1 16,-4 0 3-16,-2-3 3 15,-4 2 1-15,-2-2-3 0,-6-2 0 16,-3-1-1-16,-5-5-1 16,-8-4 0-16,-2-8-1 0,-5-8 2 15,-7-6-2-15,-2-11-1 16,-5-12 9-16,-5-8 6 15,-7-11-4-15,-1-9 0 16,-1-8 2-16,1-7-6 0,-5-3-3 16,5-6-2-16,5-1 3 15,5-5 2 1,4-3-7-16,11-3 3 16,9-3-1-16,8-3 0 15,12-1 4-15,14 4-7 16,6 1 6-16,18 4-1 0,10 5 0 15,10 5 0-15,9 7 1 16,13 7 0-16,6 8-1 16,5 10 1-16,9 10-1 0,-3 10 1 15,0 11-3-15,3 10 1 16,-7 9 0-16,-9 6 1 16,-10 9-1-16,-15 1-2 0,-15 2-48 15,-14 1-89-15,-10 0-199 16,-6 2-364-16</inkml:trace>
  <inkml:trace contextRef="#ctx1" brushRef="#br0">7702 7072 0,'-16'26'0,"-16"38"0,-5 6 15,-11 42-15,-22 49 16,17-28-1,58-42-15,-5 0 16,0-38-16,0-21 16,0-32-1</inkml:trace>
  <inkml:trace contextRef="#ctx0" brushRef="#br0" timeOffset="9795.7">13803 5765 684 0,'0'0'179'16,"0"0"-137"-16,32 2 16 0,-24-9-48 0,-2-5-14 15,0-4 4-15,-2-5 5 16,0-2 9-16,2-4 26 16,2-5 17-16,-2-4-8 15,4-5-14-15,2-4-9 16,2-9-6-16,1-5-9 16,5-10 1-1,6-4-7-15,0-8-2 16,6-6 2-16,5-6 0 0,11-6 2 15,4-2-6-15,9-5 1 16,11-1 0-16,7 1 0 16,11 3-3-16,7 7 3 15,8 8-3-15,7 13-16 0,5 13-7 16,6 16 9-16,0 18-2 0,0 19 6 16,2 16 2-16,-2 23 3 15,-1 17 20-15,-11 16 35 16,-4 16 29-16,-8 14-11 15,-7 6-13-15,-13 8-5 16,-11 6 10-16,-11-1 3 0,-9-4-8 31,-16-4-20-31,-12-6-9 0,-6-8-13 16,-10-11-4-16,-4-5-1 16,-2-9-4-16,-4-11-5 15,0-5 2-15,2-8 2 16,4-1-1-16,0-6 1 15,4-1 1-15,6-5-1 0,4-5 0 16,1-3 1-16,3-7 5 16,-2 0-2-16,-2-8 0 0,2 0-4 15,-6-4-1-15,-2 1 2 16,0 0-1-16,-6 0 0 16,0 1-3-16,-2 1 0 15,0 1-2-15,0 0 1 0,0 1 1 16,-2 0 2-1,0-1-3-15,2-3 2 16,-4 0-1-16,4 0 0 16,-2-1 2-16,2 4 1 15,-2-1-1-15,0 1-2 16,-2 4 2-16,0 1-2 0,-2-1 1 16,4 0-1-16,-2-4-1 15,-4-1-4-15,4-1-3 0,2-3-1 16,0-3 0-16,2-2 2 15,0-5 5-15,0-2 5 16,-2-3-1-16,2-3 0 16,-2-5-1-16,0-2-1 0,-2-7 1 15,-4-7-1-15,6-7-1 16,0-7 1-16,2-7 1 0,6-7 0 16,8-6 0-16,4-3 0 15,6-5 4-15,8-6-3 16,3-4 3-16,11-6-2 15,6-1-1-15,7-5 1 0,11 2 2 16,7-1-2-16,9 6-8 16,7 6 1-1,10 8 0-15,7 11 0 16,5 12 1-16,2 11 1 16,8 13-4-16,2 14-1 0,2 16-1 15,-1 13-3-15,5 18 3 16,-2 15 4-16,2 14 5 15,-8 9 4-15,-4 10-5 16,-6 10 3-16,-9 5 7 0,-11 5 2 16,-8 3-2-16,-9 1 1 15,-13 3 3-15,-11-2-4 16,-8-3-4-16,-11-5-3 0,-9-5 4 16,-8-7 2-16,-2-9-6 15,-10-10 1-15,0-9 1 16,-4-12-3-1,2-10 0-15,-4-7 0 16,0-9 1-16,0-6 4 16,0-3-10-16,0-4-4 0,0 0 3 15,0 0 5-15,0-3 6 16,2 2-2-16,0 0-1 16,-2 0 3-16,0 1-6 15,0-2 0-15,0 2-4 0,0 0 1 16,0 0 2-16,0-2-2 15,-4-1 2-15,0 3 1 16,2-3-1-16,0 0 0 0,0 0-1 16,-2 0 2-16,2 0-1 15,0-2-1-15,-2-1-4 16,0-7-4-16,0-5 5 0,2-7-1 16,2-7 5-16,0-9 1 0,6-6-2 15,4-7 3-15,6-2-1 16,6-7 3-16,8-1-3 15,7-5 2-15,7-2 1 16,16-4-1-16,5-4 3 16,9-1-7-1,9 1 3-15,12 3-2 16,9 8-7-16,3 6 0 0,6 12 4 0,10 14 6 16,3 14-1-16,5 20 1 15,2 11-3-15,-4 21 2 16,2 20-2-16,-6 17 4 15,-4 16-1-15,-10 8-1 16,-5 10 4-16,-13 5 5 16,-5 6 0-16,-11-5 5 0,-7 0-4 15,-13-6 0-15,-3-4-1 16,-11-12 3-16,-9-10-4 16,-4-11-3-16,-8-12 0 15,-6-13-4-15,-4-12-1 0,-4-12 2 31,-2-15-8-31,-6-13-49 0,2-13-89 16,9-6-66-16,7-2-374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27:39.683"/>
    </inkml:context>
    <inkml:brush xml:id="br0">
      <inkml:brushProperty name="width" value="0.05292" units="cm"/>
      <inkml:brushProperty name="height" value="0.05292" units="cm"/>
      <inkml:brushProperty name="color" value="#00B050"/>
    </inkml:brush>
    <inkml:context xml:id="ctx1">
      <inkml:inkSource xml:id="inkSrc5">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27:42.159"/>
    </inkml:context>
  </inkml:definitions>
  <inkml:trace contextRef="#ctx0" brushRef="#br0">13237 10169 196 0,'0'10'387'16,"-6"0"-252"-16,4 3-47 0,0-5-14 15,-4 1-16-15,0-2-30 16,2 1-13-16,-8-2-7 16,3-2-1-16,-9 1-4 0,2 0-1 15,-6-3 1-15,0 1 11 16,-6 0 13-16,0 1-8 15,-5-2-5-15,-3 3-4 16,0-3-1-16,-2 0-2 16,1 1-2-16,-1-3-2 0,-2-5-2 15,2-4 3 1,-1-7-2-16,1-6 1 16,0-8 0-16,4-8 2 15,3-8 0-15,1-6 3 16,0-7-1-16,0-9-1 0,3-2-3 15,3-3-1-15,2-4 1 16,0-7-1-16,4 1-2 16,6-4 1-16,6-3 1 0,6-3 0 15,6-6-1-15,4 1 1 16,14-3-1-16,6-1 1 16,7 2-1-16,7 2 1 0,8 5-2 15,3 8 1-15,7 7-2 16,0 13-1-16,1 13-6 15,1 16-5 1,-5 11-4-16,-7 14-10 16,-12 5-16-16,-7 6-37 15,-13 0-81-15,-8 2-238 16</inkml:trace>
  <inkml:trace contextRef="#ctx0" brushRef="#br0" timeOffset="1018.13">10945 9327 642 0,'0'19'311'16,"0"6"-97"-16,-2 1-77 15,0 3-60-15,-4 4-30 16,0 1-17-16,-2-2-15 15,2-2-7-15,0-7 1 16,0-4-3-16,2-6-3 0,4-8-1 16,0-4-3-16,6-2-9 0,8-8 5 15,8-3 7-15,6-1 0 16,8 1-1-16,1 3 3 16,1 6-3-16,-2 2 12 0,-6 9 8 15,-11 10-8-15,-9 5-6 16,-10 6-5-16,-10 4-4 15,-11 3 0 1,-9-3-1-16,-6 0-6 16,0-6-16-16,0-10-17 15,5-6-23-15,3-11-37 16,4-10-42-16,10-10-45 16,-2-8-34-16,6-7-277 0</inkml:trace>
  <inkml:trace contextRef="#ctx0" brushRef="#br0" timeOffset="1287.4">10957 9274 621 0,'0'0'309'0,"40"7"-69"15,-15-7-78-15,9-8-50 16,4-5-43-16,0-2-29 16,-1-4-20-16,-1 1-13 15,-10 0-6-15,0 2 0 16,-14 3-8-16,2 3-106 0,-6 4-77 16,-2 5-171-16,-1 2-472 15</inkml:trace>
  <inkml:trace contextRef="#ctx0" brushRef="#br0" timeOffset="1858.09">11557 9307 556 0,'0'0'143'15,"0"0"6"-15,-30 8-13 0,8 5-25 16,-2 7-14-16,-4 8-34 31,3 5-34-31,-1 5-18 0,10 4-5 16,-2 5-4-16,14-5-2 15,4-1-1-15,10-11-2 16,14-6 0-16,8-13-2 16,15-11-1-16,9-12 4 15,7-16 0-15,-1-11 2 0,-2-9 2 16,-11-3 16-16,-11-4 35 0,-16-1-29 16,-12 4-3-16,-14 5-3 15,-10 5-5-15,-8 8-8 16,-8 10-2-16,-3 12 1 0,-13 12 0 15,0 14-2-15,4 9-11 16,-5 8-84-16,7 5-116 31,4 3-198-31</inkml:trace>
  <inkml:trace contextRef="#ctx0" brushRef="#br0" timeOffset="2338.01">10488 9996 662 0,'0'0'245'0,"0"0"-68"16,0 0-43-16,0 0-48 0,0 0-54 15,0 0-23-15,0 0-6 16,0 0-6-16,0 0-6 15,0 0-124-15,0 0-174 16</inkml:trace>
  <inkml:trace contextRef="#ctx1" brushRef="#br0">7023 6735 0,'0'0'0</inkml:trace>
  <inkml:trace contextRef="#ctx0" brushRef="#br0" timeOffset="3862.65">14397 11193 471 0,'0'0'192'15,"0"0"-77"-15,0 0-42 0,0 0-12 16,0 0-12-16,0 0 8 16,0 0 8-16,0 0-2 15,0 0-17-15,0 0-10 16,-14 28-3-16,10-15 3 16,2 1 2-16,0 2-3 0,2 4-10 15,0 2-1-15,0 4 2 16,6 3-5-16,0 5-12 15,4 3 0-15,4 5-1 0,2 1-2 16,6 2-2-16,4-2-2 16,7-2 1-16,7-3 4 15,14-6 3-15,13-6-5 16,15-8-1-16,19-9 6 0,16-9-1 0,8-10-1 16,3-7 2-1,5-4-7-15,-8-5 5 0,-6-6-5 16,-8-3-2-16,-9-7-1 15,-9-8-1-15,-16-7-1 16,-13-6-15-16,-16-3-80 16,-15 0-37-1,-9 8-121-15,-8 10-231 0</inkml:trace>
  <inkml:trace contextRef="#ctx0" brushRef="#br0" timeOffset="6029.87">14777 12807 597 0,'0'8'362'0,"-2"2"-161"0,2-1-35 0,0-5-88 15,4-2-34-15,0-2-35 16,4-9-16-16,3-2 2 16,1-2-128-16,4 3-163 15,2 0-347-15</inkml:trace>
  <inkml:trace contextRef="#ctx0" brushRef="#br0" timeOffset="6490.76">14977 12507 475 0,'0'0'273'0,"0"0"-121"0,0 0-13 16,0 0-61-16,8 40-36 16,-8-24-17-16,-4 2-15 15,0 0-2-15,0-2-2 16,2 0-2-16,0-3-1 15,2-2-1-15,0-4-1 16,6-3 1-16,4-1-2 16,6-3 3-16,6 0 3 0,6 0 11 15,2 1 11-15,3 3 1 16,-3 6 10-16,-4 4-9 0,-6 6-12 16,-6 3-11-16,-14 5-4 15,-6 0-2-15,-12-1-2 16,-10-1-1-16,-4-5-5 0,0-5-20 15,-3-9-19-15,7-7-22 16,4-6-44 0,8-9-66-16,4-1-51 15,4-5-247-15</inkml:trace>
  <inkml:trace contextRef="#ctx0" brushRef="#br0" timeOffset="6715.84">15039 12479 619 0,'0'0'272'0,"44"-4"-102"0,-13 1-46 15,-1-4-79-15,2 0-27 0,0-1-15 16,-3-1-2-16,-5 7-3 15,-4 0-104-15,-6 5-94 16,-2 7-162-16</inkml:trace>
  <inkml:trace contextRef="#ctx0" brushRef="#br0" timeOffset="7170.42">15559 12552 239 0,'0'0'518'0,"0"0"-354"15,0 0-10-15,0 0-63 16,-45 11 6 0,19 2-15-16,-4 3-21 15,-2 6-18-15,4 6-18 16,1 4-11-16,3 4-7 0,8 2-2 16,6-2-6-16,10-5 1 15,12-6-2-15,12-4-3 16,13-9-3-16,11-9-6 15,6-6 3-15,-3-8 8 0,-1-7 4 0,-4-8-1 16,-13-5-1-16,-9-6 2 16,-12-7-1-16,-10 0 0 15,-6 0 0-15,-16-1 0 16,-5 6 0-16,-9 2 1 16,-2 6-2-16,-2 5-49 15,6 6-112-15,7 8-170 0</inkml:trace>
  <inkml:trace contextRef="#ctx1" brushRef="#br0" timeOffset="4825.79">12524 8162 0,'-155'-80'0,"69"42"15,6-20-15,80 58 16</inkml:trace>
  <inkml:trace contextRef="#ctx1" brushRef="#br0" timeOffset="14732.1">8590 6580 0,'-65'5'0,"-25"17"16,36-12-16,17 1 16,31-16-1,-36-33 1,10 33-16,37-1 15,38 17-15,42 5 16</inkml:trace>
  <inkml:trace contextRef="#ctx0" brushRef="#br0" timeOffset="19514.5">13837 8377 503 0,'-4'0'169'15,"0"5"-40"-15,0-1-47 16,0-1-8-16,0-1-1 0,2 1 5 16,2-3-21-16,2-4-28 0,8-9-19 15,2-6 20-15,4-5-7 16,6-5-3-16,0-7-2 15,-2 1 0-15,1-6 0 16,-1 2-8-16,0-1-3 16,-8 2-3-16,2 5-1 0,-2 1-1 15,-4 6 1-15,0 4-1 0,0 7 1 16,-2 2 4-16,4 4 16 16,-1 4 12-16,7 4 10 15,0 2-10-15,10 9-10 16,2 9-1-16,4 9-5 15,3 9-12 1,-3 7-5-16,2 6-1 0,-4 0 0 16,-2-1-1-16,-3-5 1 15,-5-9-1-15,-2-11 0 16,-6-7 1-16,-4-11-2 16,-8-6-4-16,-6-9-17 15,-10-7 12-15,-10-3-10 0,-9-2 3 16,-11 4 3-1,-16 1-1-15,-5 6-7 0,-9 6-7 0,-3 4-13 16,1 2 5-16,9 5 14 16,7 2 18-16,15 3 7 15,9 0 0-15,14 0 5 16,12-1 28-16,6-2 17 0,12-6 9 16,10-3-10-16,16-10-37 15,15-11-10 1,17-7 0-16,14-9-2 15,9-6 2-15,10-4-2 16,5-2 0-16,-3 2-2 16,-8 5 0-16,-9 6 0 0,-13 5 0 15,-13 7 0-15,-14 10-1 16,-15 2-2-16,-13 4-1 16,-12 7-2-16,-10 5-13 0,-18 13 12 15,-13 11 11-15,-13 12-1 16,-17 16-1-16,-9 9-1 15,-11 9 1-15,-5 3-9 0,-1 3-3 16,4-3-15-16,5-4-15 16,13-5-10-16,11-5-20 15,16-9-64 1,19-6-82-16,19-11-323 16</inkml:trace>
  <inkml:trace contextRef="#ctx0" brushRef="#br0" timeOffset="22268.96">14949 8332 177 0,'0'-5'97'0,"-2"2"-3"16,-2-2-20-16,3-3-35 16,-5 1-4-16,-4-5 2 15,0-2 16-15,2 0 2 16,-6-2 4-16,2 2-8 0,0 0-2 16,0 1-8-16,2 4-4 0,0 2 8 15,2 4 13-15,0 2 17 16,0 1-1-16,2 1 1 15,4 4-6-15,0 0-3 16,2 0-12-16,10 2-3 0,6 3-8 16,10 1-13-16,10 7-12 0,14 7 0 15,11 15 5-15,13 11-3 16,7 20 6-16,2 13 3 16,-5 17-4-16,-15 12-3 15,-19 13 0-15,-22 9-7 16,-22 0-1-16,-16 2-6 0,-26-4-4 31,-11-8-2-31,-7-14-2 0,-3-18-1 16,1-15-27-16,6-23-33 15,11-20-34-15,11-17-19 16,14-13-42-16,16-5-90 16,12-3-139-16</inkml:trace>
  <inkml:trace contextRef="#ctx0" brushRef="#br0" timeOffset="22969.52">12721 8218 204 0,'0'0'289'0,"0"0"-17"16,0 0-96-16,0 0 3 16,0 0-44-16,0 0-20 15,26 27-32-15,-5-33-24 16,7-7-20-16,6-5-8 0,8-5-4 15,9-3-6-15,5 0-8 16,2 5-8-16,-3 11 2 16,-1 10-2-16,-7 7 6 15,-13 17 0-15,-10 12-4 0,-12 10-7 16,-12 7-3-16,-18 9 0 16,-8 6 2-1,-7 4 1-15,-11-1 0 16,0-4-1-16,-2-8-50 15,3-7-28-15,3-9-32 0,12-4-66 16,12-4-193-16</inkml:trace>
  <inkml:trace contextRef="#ctx1" brushRef="#br0" timeOffset="20793.99">8215 7462 0,'6'107'16,"-6"26"-16,5 1 15,22-22 1,10-53-16,11-16 31,6-6-31,10-5 16,0 11-16,0 0 15,-10 5 1,-1 16-16</inkml:trace>
  <inkml:trace contextRef="#ctx0" brushRef="#br0" timeOffset="26733.52">14959 9694 67 0,'0'0'114'0,"0"0"-11"16,0 0-16-16,0 0 12 0,0 0-25 15,0 0-7-15,0 0 0 16,0 0 11-16,0 0-25 16,6-26 4-16,-4 25 10 15,0 1 8-15,0 0 0 0,0 0-23 16,0 1-13-16,0 3-1 15,2 0-9-15,0 2-10 16,-2 1 1-16,2-1 2 0,-2 4-5 16,0 3-4-16,0 2-3 15,-2 5 0-15,0 5-3 16,-6 5 2 0,0 3-7-16,-6 5 0 15,-2 0-2-15,-2 2 1 16,3-3-1-16,-1-4 0 15,2-7-1-15,2-4 0 0,2-11 0 16,6-4-1-16,2-7 0 16,4-8 5-16,6-1 18 15,6-3 23-15,8 0-5 0,3 2-5 16,5 4 1-16,8 2-8 16,2 1-11-16,7-4-9 0,7 0-7 15,3-3 1-15,1-4-1 16,0 0 0-16,-5-4-1 15,-7-1-13-15,-4-5-33 16,-9-9-25 0,-7-9-15-16,-6-2-48 15,-8 1-123-15,-2 6-223 16</inkml:trace>
  <inkml:trace contextRef="#ctx1" brushRef="#br0" timeOffset="24404.6">10749 6906 0,'5'0'0,"22"0"16,37 16-16,22-5 15,10-6 1</inkml:trace>
  <inkml:trace contextRef="#ctx0" brushRef="#br0" timeOffset="27665.64">15704 8558 304 0,'0'0'419'15,"0"0"-261"-15,0 0-14 16,6 45-63-16,-10-20-29 16,-4 3-11-16,0 3-12 0,0 1-5 15,2 0 6-15,2-5 5 16,4-6 11-16,2-4 4 16,8-7-15-16,8-6-13 0,6-3-13 15,8-1-6-15,6-1 3 16,3-2-5-16,1 3 6 15,-2 3-3-15,-6 10 2 0,-11 8-1 16,-9 7-2-16,-14 6-4 16,-6 6-3-16,-12 2-1 15,-9-4-15-15,-3-6-10 0,-2-8-14 16,0-13-16 0,3-10-25-16,1-11-42 0,6-13-35 15,6-10-31-15,2-5-277 16</inkml:trace>
  <inkml:trace contextRef="#ctx0" brushRef="#br0" timeOffset="28168.9">15676 8512 534 0,'0'0'243'0,"0"0"-75"15,0 0-16-15,36 0-53 16,-12-4-30-16,4-5-43 16,4-2-15-16,3-2-3 15,-1 2-5-15,-2-1-1 0,-6 2-5 0,-6 4-44 16,-6 2-57-16,-5 4-84 16,-3 1-88-16,-4 8-255 15</inkml:trace>
  <inkml:trace contextRef="#ctx0" brushRef="#br0" timeOffset="28639.14">16411 8528 635 0,'0'0'119'0,"0"0"3"0,26-34-34 15,-26 31 6 1,-12 3-31-16,-2 12-12 15,-9 8 30-15,-5 12-27 0,-2 10-17 16,-2 9-6-16,8 1-6 16,4 3-4-16,7-6-8 0,9-4-6 15,4-8-1-15,16-11-3 16,3-7-3-16,17-12-5 16,0-7-5-16,8-17-6 15,-3-6-3-15,1-11 8 16,-8-4 10-16,-10-4-4 15,-12-4 1-15,-8 0-2 16,-12 0 2-16,-14 2 1 0,-12 2 1 16,-6 8 0-16,-11 7 3 15,-5 13-41 1,0 13-137-16,5 11-175 16</inkml:trace>
  <inkml:trace contextRef="#ctx0" brushRef="#br0" timeOffset="29040.56">15591 9170 742 0,'0'0'169'0,"0"0"-20"16,0 0-78-16,0 0-55 16,0 0-27-16,0 0-76 0,30-29-167 15,-12 19-533-15</inkml:trace>
  <inkml:trace contextRef="#ctx1" brushRef="#br0" timeOffset="28453.19">9215 4501 0,'-59'10'16,"32"-10"-16,17 0 16,-6 6-1,16-6 1,-11 5 0,6 6-16,-1 5 15,-4 10 1,-12 17-16,6-5 15,-5-6-15,-11 5 16,10 0 0,17-4-16,0-23 15,5-4-15,-6-6 16,6-6-16,-10-26 16,10 21-1,0 11-15,5 0 16,0 6-1,11-17 1,-10 0-16,26-15 16,27-1-1,26 6-15,11-1 16,-15 12 0,-17-1-16,-27 6 15,-16-1 1,1 12-16,-11-1 15</inkml:trace>
  <inkml:trace contextRef="#ctx0" brushRef="#br0" timeOffset="31693.98">14858 7921 606 0,'0'0'137'16,"0"0"-31"-16,0 0-28 15,0 0-15-15,10 32 9 16,-8-27 1-16,2 0-13 0,2 0-12 16,0 0-13-16,0-2-19 15,6 1-5-15,-4-1-1 16,4 1 0-16,0-1-3 0,1-1-2 15,1-2-1-15,4 0-3 0,0-7-4 16,4-5 3-16,4-4-4 16,2-6 1-16,1-2 2 15,1-4 0-15,-2-1 1 16,2-1 3-16,0 0 1 16,-5 1-1-1,-3-1-2-15,2 1 0 16,0-2-1-16,-2-2 0 15,0-4 1-15,-3-5-2 0,-5-5 1 16,2-8 1-16,-8-3-1 16,-2-8 0-16,-6-3-1 15,-4-5 2-15,-10-6-1 16,-8-6-1-16,-7-4 1 0,-13-6 1 16,-6-4-2-16,-9-5 2 15,-7 0 0-15,-9-3 1 0,-5 5 3 16,-3 7-7-16,5 16-92 15,19 24-274-15</inkml:trace>
  <inkml:trace contextRef="#ctx0" brushRef="#br0" timeOffset="34237.25">14969 5931 78 0,'2'5'147'0,"0"-3"-52"0,2-2-12 16,4 0-21-1,-4 0-6-15,0 0 21 16,2 1 7-16,2 3-7 16,-4 2-22-16,0 4-19 15,0 2-3-15,-2 3-1 16,0 0-11-16,0 0 5 0,0-2 7 15,-2-3 20-15,2-2 16 16,-2-6-9-16,0-2-21 0,0 0-31 16,0-6-6-16,-4-3 10 15,-2-5 2-15,-2 0 6 16,-2-4-7-16,-4-1 3 16,0-2-9-16,-4-1-4 15,-1-1 0-15,-3 2-1 0,0 2-2 16,-2 3 3-1,2 5 0-15,2 3 0 16,-2 6-5-16,5 2-5 16,1 6 3-16,4 4 6 15,2 2-1-15,6-1 0 16,-4-2-2-16,6-1 4 0,2-4-3 16,0-1 2-16,0-1 3 15,0-1 1-15,0 0-5 0,0 0 4 16,0-1 2-16,2 2 0 15,-2-2 2-15,0 1-6 16,0 1-3-16,-2 1 0 0,0 1 1 16,0 5 3-16,-2 1-2 15,2 6-1-15,0 7-1 16,0 6 6-16,-4 12 1 0,-2 6 1 16,-4 10-4-16,-4 9-1 15,-2 4 3-15,-1 0-4 0,-1-4 1 16,0-6-2-16,8-7 0 15,2-12-3-15,10-12-28 16,6-6-44-16,12-8-108 16,10-1-171-1</inkml:trace>
  <inkml:trace contextRef="#ctx1" brushRef="#br0" timeOffset="31845.72">9771 4030 0,'0'0'16</inkml:trace>
  <inkml:trace contextRef="#ctx0" brushRef="#br0" timeOffset="35556.8">15700 7337 312 0,'0'0'293'16,"0"0"-131"-16,0 0-47 0,0 0-43 15,0 0 8-15,0 0-33 16,0 0-32-16,0 0-10 16,0 0-4-16,0 0-12 15,0 0-123-15,0 0-41 0,24-34-223 16</inkml:trace>
  <inkml:trace contextRef="#ctx0" brushRef="#br0" timeOffset="35942.32">15931 6910 661 0,'0'0'132'0,"0"0"-46"15,0 0-20-15,-8 37-13 0,4-22-9 16,0 0-13-16,2 0-15 16,2 0 4-16,0-2-3 0,6-3 0 15,10-1 2-15,0-4-4 16,7-2-14-16,5-1 2 15,4 5 4-15,2 2-4 16,-8 7 1-16,-5 6 0 0,-7 7 14 16,-10 8-12-16,-8 1-3 0,-10 0-3 15,-7-1 3-15,-5-9-4 16,0-9-1-16,0-11-6 16,0-11-15-16,0-12-29 15,-3-9-15-15,5-4-52 16,2-1-53-1,4 2-189-15</inkml:trace>
  <inkml:trace contextRef="#ctx0" brushRef="#br0" timeOffset="36158.58">15861 6966 818 0,'0'0'133'0,"38"-11"-8"16,-16-1-77-16,2-7-30 16,1-2-14-16,1 1 2 15,0 0-6-15,0 4-48 0,-4 5-51 32,-2 4-20-32,-2 6-20 0,-3 4-95 15,-1 8-134-15</inkml:trace>
  <inkml:trace contextRef="#ctx0" brushRef="#br0" timeOffset="36522.03">16338 6840 363 0,'0'0'157'16,"40"-27"21"-16,-26 19-47 15,-3 7-14-15,-3 1 11 16,-8 9-57-16,-6 6-23 15,-5 9-21-15,-5 8 8 0,-2 10 1 16,-6 5-17 0,2 5-7-16,4 3-3 15,6-3-5-15,6-4 1 16,6-6-1-16,4-11 0 16,12-11-1-16,8-15-20 0,10-11-6 15,4-17 10 1,-1-11 2-16,1-8 3 0,-6-8 5 15,-6 0 0-15,-12 0 0 0,-9 0-3 16,-5 6 2-16,-11 4-3 16,-9 6 3-16,-8 9 2 15,-8 8-7-15,-2 12-94 16,-3 6-107-16,-1 16-47 0,6 8-337 16</inkml:trace>
  <inkml:trace contextRef="#ctx1" brushRef="#br0" timeOffset="34168.37">10466 4976 0,'37'-235'16,"-90"96"0,53 139-1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1-11-02T22:29:07.376"/>
    </inkml:context>
    <inkml:brush xml:id="br0">
      <inkml:brushProperty name="width" value="0.05292" units="cm"/>
      <inkml:brushProperty name="height" value="0.05292" units="cm"/>
      <inkml:brushProperty name="color" value="#00B050"/>
    </inkml:brush>
    <inkml:context xml:id="ctx1">
      <inkml:inkSource xml:id="inkSrc1">
        <inkml:traceFormat>
          <inkml:channel name="X" type="integer" max="4752" units="cm"/>
          <inkml:channel name="Y" type="integer" max="2673"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1-11-02T22:29:07.524"/>
    </inkml:context>
  </inkml:definitions>
  <inkml:trace contextRef="#ctx0" brushRef="#br0">10256 11259 366 0,'-4'4'178'0,"0"0"-62"0,0-3-35 16,0 2-15-16,0-1 3 15,0 0-15-15,0-2-18 16,2 0-11-16,-2-7-11 16,4-2-6-16,0-4-5 0,0-4 5 15,4-4-3-15,2-1-1 16,4-1 2-16,2 1 15 0,2 3 21 16,1 1 3-16,5 7 4 15,-8 3-11-15,6 7 5 0,-6 1-22 16,2 9-10-16,-6 6-2 15,-2 4-7-15,-4 4-2 16,-2-1 0-16,0 2 0 16,-4-3 0-1,-6-4-2-15,0-6 4 16,-4-2-3-16,0-7-3 16,0-2 3-16,-2 0 0 15,2-3-2-15,3-2 3 0,-1-1 0 16,4 2 1-16,-2 1 0 15,6 2 0-15,0-2 2 16,4 2-5-16,0-4 3 0,2 1 4 16,8 0-3-16,0-1 3 15,2 0-3-15,3 2-4 16,-1 2 3-16,2 1 2 0,-4 8-3 16,0 3 5-16,-8 5-5 15,0 3 0-15,-4 1-3 16,-2-2 3-16,-4-3 0 0,-6-1-1 15,-2-4-2-15,-2-6 0 16,2-4-1-16,-3 0 4 0,1-4-3 16,0-6 4-16,4-4-2 15,6 3 4-15,0-4-4 16,6-1 1-16,0 2 2 16,8-2 2-1,6-1 1-15,-2 2 18 16,6 1 2-16,3 1-3 15,-7 4-10-15,6 4 0 16,-2 5-8-16,-4 3 0 0,-2 8 0 16,-6 3-4-16,-2 7-1 15,-4 0-2-15,-2 1-1 16,-6-2 4-16,-6-1-5 0,-2-2 1 16,-2-6 0-16,-2-5-7 15,1-4 3-15,-1-4-2 0,4-5 1 16,0-3-5-16,6-2 3 15,4-2 7-15,6-1 3 16,0 2 0-16,6 1 4 16,6-1 0-1,4 0 1-15,2-1-2 16,0 3-1-16,-1 1 2 0,3 3-3 16,-8 7 3-16,2 0-1 15,-10 8-4-15,0 6 1 16,-4 2-13-16,0 1-67 15,-6-1-73-15,0-3-74 0,-2-3-268 16</inkml:trace>
  <inkml:trace contextRef="#ctx1" brushRef="#br0">5693 9680 0,'-49'-27'0,"-36"17"15,85 10-15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kymind.ai/wiki/deep-reinforcement-learnin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Multivariate_normal_distribution"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Multivariate_normal_distribution"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incompleteideas.net/book/bookdraft2017nov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achinelearningmastery.com/applications-of-deep-learning-for-natural-language-processing/"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achinelearningmastery.com/applications-of-deep-learning-for-natural-language-processing/"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in.ufpe.br/~tfl2/artificial-intelligence-modern-approach.9780131038059.25368.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n.ufpe.br/~tfl2/artificial-intelligence-modern-approach.9780131038059.25368.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in.ufpe.br/~tfl2/artificial-intelligence-modern-approach.9780131038059.25368.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in.ufpe.br/~tfl2/artificial-intelligence-modern-approach.9780131038059.25368.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th.stackexchange.com/questions/1406919/how-many-legal-states-of-chess-exis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th.stackexchange.com/questions/1406919/how-many-legal-states-of-chess-exis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th.stackexchange.com/questions/1406919/how-many-legal-states-of-chess-exis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https://thumbs.gfycat.com/BetterThankfulEnglishsetter-max-1mb.gif</a:t>
            </a:r>
          </a:p>
        </p:txBody>
      </p:sp>
      <p:sp>
        <p:nvSpPr>
          <p:cNvPr id="4" name="Slide Number Placeholder 3"/>
          <p:cNvSpPr>
            <a:spLocks noGrp="1"/>
          </p:cNvSpPr>
          <p:nvPr>
            <p:ph type="sldNum" sz="quarter" idx="5"/>
          </p:nvPr>
        </p:nvSpPr>
        <p:spPr/>
        <p:txBody>
          <a:bodyPr/>
          <a:lstStyle/>
          <a:p>
            <a:fld id="{7E4095E5-B261-455E-AEC7-82DFF1DC5E28}" type="slidenum">
              <a:rPr lang="en-US" smtClean="0"/>
              <a:t>38</a:t>
            </a:fld>
            <a:endParaRPr lang="en-US"/>
          </a:p>
        </p:txBody>
      </p:sp>
    </p:spTree>
    <p:extLst>
      <p:ext uri="{BB962C8B-B14F-4D97-AF65-F5344CB8AC3E}">
        <p14:creationId xmlns:p14="http://schemas.microsoft.com/office/powerpoint/2010/main" val="426495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https://skymind.ai/wiki/deep-reinforcement-learning</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45</a:t>
            </a:fld>
            <a:endParaRPr lang="en-US"/>
          </a:p>
        </p:txBody>
      </p:sp>
    </p:spTree>
    <p:extLst>
      <p:ext uri="{BB962C8B-B14F-4D97-AF65-F5344CB8AC3E}">
        <p14:creationId xmlns:p14="http://schemas.microsoft.com/office/powerpoint/2010/main" val="1483736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https://media.giphy.com/media/cT9tZDsVQL1II/giphy.gif</a:t>
            </a:r>
          </a:p>
        </p:txBody>
      </p:sp>
      <p:sp>
        <p:nvSpPr>
          <p:cNvPr id="4" name="Slide Number Placeholder 3"/>
          <p:cNvSpPr>
            <a:spLocks noGrp="1"/>
          </p:cNvSpPr>
          <p:nvPr>
            <p:ph type="sldNum" sz="quarter" idx="5"/>
          </p:nvPr>
        </p:nvSpPr>
        <p:spPr/>
        <p:txBody>
          <a:bodyPr/>
          <a:lstStyle/>
          <a:p>
            <a:fld id="{B3C5771E-ACE4-4E07-8E0C-1453AA86529F}" type="slidenum">
              <a:rPr lang="en-US" smtClean="0"/>
              <a:t>49</a:t>
            </a:fld>
            <a:endParaRPr lang="en-US"/>
          </a:p>
        </p:txBody>
      </p:sp>
    </p:spTree>
    <p:extLst>
      <p:ext uri="{BB962C8B-B14F-4D97-AF65-F5344CB8AC3E}">
        <p14:creationId xmlns:p14="http://schemas.microsoft.com/office/powerpoint/2010/main" val="209600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https://en.wikipedia.org/wiki/K-means_clustering</a:t>
            </a:r>
            <a:endParaRPr lang="en-US" dirty="0"/>
          </a:p>
          <a:p>
            <a:endParaRPr lang="en-US" dirty="0"/>
          </a:p>
        </p:txBody>
      </p:sp>
      <p:sp>
        <p:nvSpPr>
          <p:cNvPr id="4" name="Slide Number Placeholder 3"/>
          <p:cNvSpPr>
            <a:spLocks noGrp="1"/>
          </p:cNvSpPr>
          <p:nvPr>
            <p:ph type="sldNum" sz="quarter" idx="5"/>
          </p:nvPr>
        </p:nvSpPr>
        <p:spPr/>
        <p:txBody>
          <a:bodyPr/>
          <a:lstStyle/>
          <a:p>
            <a:fld id="{FEABFE9D-FCBE-44F9-B553-63AEB53AB426}" type="slidenum">
              <a:rPr lang="en-US" smtClean="0"/>
              <a:t>80</a:t>
            </a:fld>
            <a:endParaRPr lang="en-US"/>
          </a:p>
        </p:txBody>
      </p:sp>
    </p:spTree>
    <p:extLst>
      <p:ext uri="{BB962C8B-B14F-4D97-AF65-F5344CB8AC3E}">
        <p14:creationId xmlns:p14="http://schemas.microsoft.com/office/powerpoint/2010/main" val="2007998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https://en.wikipedia.org/wiki/Multivariate_normal_distribution</a:t>
            </a:r>
            <a:endParaRPr lang="en-US" dirty="0"/>
          </a:p>
        </p:txBody>
      </p:sp>
      <p:sp>
        <p:nvSpPr>
          <p:cNvPr id="4" name="Slide Number Placeholder 3"/>
          <p:cNvSpPr>
            <a:spLocks noGrp="1"/>
          </p:cNvSpPr>
          <p:nvPr>
            <p:ph type="sldNum" sz="quarter" idx="5"/>
          </p:nvPr>
        </p:nvSpPr>
        <p:spPr/>
        <p:txBody>
          <a:bodyPr/>
          <a:lstStyle/>
          <a:p>
            <a:fld id="{FEABFE9D-FCBE-44F9-B553-63AEB53AB426}" type="slidenum">
              <a:rPr lang="en-US" smtClean="0"/>
              <a:t>97</a:t>
            </a:fld>
            <a:endParaRPr lang="en-US"/>
          </a:p>
        </p:txBody>
      </p:sp>
    </p:spTree>
    <p:extLst>
      <p:ext uri="{BB962C8B-B14F-4D97-AF65-F5344CB8AC3E}">
        <p14:creationId xmlns:p14="http://schemas.microsoft.com/office/powerpoint/2010/main" val="325240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https://en.wikipedia.org/wiki/Multivariate_normal_distribution</a:t>
            </a:r>
            <a:endParaRPr lang="en-US" dirty="0"/>
          </a:p>
        </p:txBody>
      </p:sp>
      <p:sp>
        <p:nvSpPr>
          <p:cNvPr id="4" name="Slide Number Placeholder 3"/>
          <p:cNvSpPr>
            <a:spLocks noGrp="1"/>
          </p:cNvSpPr>
          <p:nvPr>
            <p:ph type="sldNum" sz="quarter" idx="5"/>
          </p:nvPr>
        </p:nvSpPr>
        <p:spPr/>
        <p:txBody>
          <a:bodyPr/>
          <a:lstStyle/>
          <a:p>
            <a:fld id="{FEABFE9D-FCBE-44F9-B553-63AEB53AB426}" type="slidenum">
              <a:rPr lang="en-US" smtClean="0"/>
              <a:t>98</a:t>
            </a:fld>
            <a:endParaRPr lang="en-US"/>
          </a:p>
        </p:txBody>
      </p:sp>
    </p:spTree>
    <p:extLst>
      <p:ext uri="{BB962C8B-B14F-4D97-AF65-F5344CB8AC3E}">
        <p14:creationId xmlns:p14="http://schemas.microsoft.com/office/powerpoint/2010/main" val="150296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I’m very excited to share some of the work I’ve been doing at University of Colorado Boulder on how students solve genetics problems and how learning analytics can be used to generate new insights into student’s problem solving practices. To start, why do we care about genetics learning? </a:t>
            </a:r>
          </a:p>
        </p:txBody>
      </p:sp>
      <p:sp>
        <p:nvSpPr>
          <p:cNvPr id="4" name="Slide Number Placeholder 3"/>
          <p:cNvSpPr>
            <a:spLocks noGrp="1"/>
          </p:cNvSpPr>
          <p:nvPr>
            <p:ph type="sldNum" sz="quarter" idx="5"/>
          </p:nvPr>
        </p:nvSpPr>
        <p:spPr/>
        <p:txBody>
          <a:bodyPr/>
          <a:lstStyle/>
          <a:p>
            <a:fld id="{5C5575D5-3B67-E143-90DC-3F2B72993A28}" type="slidenum">
              <a:rPr lang="en-US" smtClean="0"/>
              <a:t>128</a:t>
            </a:fld>
            <a:endParaRPr lang="en-US"/>
          </a:p>
        </p:txBody>
      </p:sp>
    </p:spTree>
    <p:extLst>
      <p:ext uri="{BB962C8B-B14F-4D97-AF65-F5344CB8AC3E}">
        <p14:creationId xmlns:p14="http://schemas.microsoft.com/office/powerpoint/2010/main" val="336295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Genetics is tough because of the necessity to reason across a variety of spatial levels, abductive reasoning (working backwards), usage of math/algebra, proportional reasoning, understanding of basic statistics (odds ratios)</a:t>
            </a:r>
          </a:p>
        </p:txBody>
      </p:sp>
      <p:sp>
        <p:nvSpPr>
          <p:cNvPr id="4" name="Slide Number Placeholder 3"/>
          <p:cNvSpPr>
            <a:spLocks noGrp="1"/>
          </p:cNvSpPr>
          <p:nvPr>
            <p:ph type="sldNum" sz="quarter" idx="5"/>
          </p:nvPr>
        </p:nvSpPr>
        <p:spPr/>
        <p:txBody>
          <a:bodyPr/>
          <a:lstStyle/>
          <a:p>
            <a:fld id="{5C5575D5-3B67-E143-90DC-3F2B72993A28}" type="slidenum">
              <a:rPr lang="en-US" smtClean="0"/>
              <a:t>129</a:t>
            </a:fld>
            <a:endParaRPr lang="en-US"/>
          </a:p>
        </p:txBody>
      </p:sp>
    </p:spTree>
    <p:extLst>
      <p:ext uri="{BB962C8B-B14F-4D97-AF65-F5344CB8AC3E}">
        <p14:creationId xmlns:p14="http://schemas.microsoft.com/office/powerpoint/2010/main" val="751836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Metacognition—crucial link for successful problem solving. Connects what learners know to how they think so that this can be applied to successful problem solving</a:t>
            </a:r>
          </a:p>
        </p:txBody>
      </p:sp>
      <p:sp>
        <p:nvSpPr>
          <p:cNvPr id="4" name="Slide Number Placeholder 3"/>
          <p:cNvSpPr>
            <a:spLocks noGrp="1"/>
          </p:cNvSpPr>
          <p:nvPr>
            <p:ph type="sldNum" sz="quarter" idx="5"/>
          </p:nvPr>
        </p:nvSpPr>
        <p:spPr/>
        <p:txBody>
          <a:bodyPr/>
          <a:lstStyle/>
          <a:p>
            <a:fld id="{5C5575D5-3B67-E143-90DC-3F2B72993A28}" type="slidenum">
              <a:rPr lang="en-US" smtClean="0"/>
              <a:t>130</a:t>
            </a:fld>
            <a:endParaRPr lang="en-US"/>
          </a:p>
        </p:txBody>
      </p:sp>
    </p:spTree>
    <p:extLst>
      <p:ext uri="{BB962C8B-B14F-4D97-AF65-F5344CB8AC3E}">
        <p14:creationId xmlns:p14="http://schemas.microsoft.com/office/powerpoint/2010/main" val="127493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what students do as a proxy for how they are thinking/what they believe (stealth assessment) </a:t>
            </a:r>
          </a:p>
          <a:p>
            <a:r>
              <a:rPr lang="en-US" dirty="0"/>
              <a:t>Not a new idea—has been presented at LAK in the past</a:t>
            </a:r>
          </a:p>
          <a:p>
            <a:r>
              <a:rPr lang="en-US" dirty="0"/>
              <a:t>What about specifically in the context of problem solving? </a:t>
            </a:r>
          </a:p>
        </p:txBody>
      </p:sp>
      <p:sp>
        <p:nvSpPr>
          <p:cNvPr id="4" name="Slide Number Placeholder 3"/>
          <p:cNvSpPr>
            <a:spLocks noGrp="1"/>
          </p:cNvSpPr>
          <p:nvPr>
            <p:ph type="sldNum" sz="quarter" idx="5"/>
          </p:nvPr>
        </p:nvSpPr>
        <p:spPr/>
        <p:txBody>
          <a:bodyPr/>
          <a:lstStyle/>
          <a:p>
            <a:fld id="{5C5575D5-3B67-E143-90DC-3F2B72993A28}" type="slidenum">
              <a:rPr lang="en-US" smtClean="0"/>
              <a:t>131</a:t>
            </a:fld>
            <a:endParaRPr lang="en-US"/>
          </a:p>
        </p:txBody>
      </p:sp>
    </p:spTree>
    <p:extLst>
      <p:ext uri="{BB962C8B-B14F-4D97-AF65-F5344CB8AC3E}">
        <p14:creationId xmlns:p14="http://schemas.microsoft.com/office/powerpoint/2010/main" val="32816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http://incompleteideas.net/book/bookdraft2017nov5.pdf</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6</a:t>
            </a:fld>
            <a:endParaRPr lang="en-US"/>
          </a:p>
        </p:txBody>
      </p:sp>
    </p:spTree>
    <p:extLst>
      <p:ext uri="{BB962C8B-B14F-4D97-AF65-F5344CB8AC3E}">
        <p14:creationId xmlns:p14="http://schemas.microsoft.com/office/powerpoint/2010/main" val="3674685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number of clusters decided using elbow method</a:t>
            </a:r>
          </a:p>
        </p:txBody>
      </p:sp>
      <p:sp>
        <p:nvSpPr>
          <p:cNvPr id="4" name="Slide Number Placeholder 3"/>
          <p:cNvSpPr>
            <a:spLocks noGrp="1"/>
          </p:cNvSpPr>
          <p:nvPr>
            <p:ph type="sldNum" sz="quarter" idx="5"/>
          </p:nvPr>
        </p:nvSpPr>
        <p:spPr/>
        <p:txBody>
          <a:bodyPr/>
          <a:lstStyle/>
          <a:p>
            <a:fld id="{5C5575D5-3B67-E143-90DC-3F2B72993A28}" type="slidenum">
              <a:rPr lang="en-US" smtClean="0"/>
              <a:t>136</a:t>
            </a:fld>
            <a:endParaRPr lang="en-US"/>
          </a:p>
        </p:txBody>
      </p:sp>
    </p:spTree>
    <p:extLst>
      <p:ext uri="{BB962C8B-B14F-4D97-AF65-F5344CB8AC3E}">
        <p14:creationId xmlns:p14="http://schemas.microsoft.com/office/powerpoint/2010/main" val="1642527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Centroids for each feature, distribution of outcome variables</a:t>
            </a:r>
          </a:p>
        </p:txBody>
      </p:sp>
      <p:sp>
        <p:nvSpPr>
          <p:cNvPr id="4" name="Slide Number Placeholder 3"/>
          <p:cNvSpPr>
            <a:spLocks noGrp="1"/>
          </p:cNvSpPr>
          <p:nvPr>
            <p:ph type="sldNum" sz="quarter" idx="5"/>
          </p:nvPr>
        </p:nvSpPr>
        <p:spPr/>
        <p:txBody>
          <a:bodyPr/>
          <a:lstStyle/>
          <a:p>
            <a:fld id="{5C5575D5-3B67-E143-90DC-3F2B72993A28}" type="slidenum">
              <a:rPr lang="en-US" smtClean="0"/>
              <a:t>137</a:t>
            </a:fld>
            <a:endParaRPr lang="en-US"/>
          </a:p>
        </p:txBody>
      </p:sp>
    </p:spTree>
    <p:extLst>
      <p:ext uri="{BB962C8B-B14F-4D97-AF65-F5344CB8AC3E}">
        <p14:creationId xmlns:p14="http://schemas.microsoft.com/office/powerpoint/2010/main" val="353645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three clusters</a:t>
            </a:r>
          </a:p>
        </p:txBody>
      </p:sp>
      <p:sp>
        <p:nvSpPr>
          <p:cNvPr id="4" name="Slide Number Placeholder 3"/>
          <p:cNvSpPr>
            <a:spLocks noGrp="1"/>
          </p:cNvSpPr>
          <p:nvPr>
            <p:ph type="sldNum" sz="quarter" idx="5"/>
          </p:nvPr>
        </p:nvSpPr>
        <p:spPr/>
        <p:txBody>
          <a:bodyPr/>
          <a:lstStyle/>
          <a:p>
            <a:fld id="{5C5575D5-3B67-E143-90DC-3F2B72993A28}" type="slidenum">
              <a:rPr lang="en-US" smtClean="0"/>
              <a:t>138</a:t>
            </a:fld>
            <a:endParaRPr lang="en-US"/>
          </a:p>
        </p:txBody>
      </p:sp>
    </p:spTree>
    <p:extLst>
      <p:ext uri="{BB962C8B-B14F-4D97-AF65-F5344CB8AC3E}">
        <p14:creationId xmlns:p14="http://schemas.microsoft.com/office/powerpoint/2010/main" val="1230216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Cluster 1: Smallest, had the most CM, MO, ME, OM, OE, RM, RE, EM steps (highlighted)</a:t>
            </a:r>
          </a:p>
        </p:txBody>
      </p:sp>
      <p:sp>
        <p:nvSpPr>
          <p:cNvPr id="4" name="Slide Number Placeholder 3"/>
          <p:cNvSpPr>
            <a:spLocks noGrp="1"/>
          </p:cNvSpPr>
          <p:nvPr>
            <p:ph type="sldNum" sz="quarter" idx="5"/>
          </p:nvPr>
        </p:nvSpPr>
        <p:spPr/>
        <p:txBody>
          <a:bodyPr/>
          <a:lstStyle/>
          <a:p>
            <a:fld id="{5C5575D5-3B67-E143-90DC-3F2B72993A28}" type="slidenum">
              <a:rPr lang="en-US" smtClean="0"/>
              <a:t>139</a:t>
            </a:fld>
            <a:endParaRPr lang="en-US"/>
          </a:p>
        </p:txBody>
      </p:sp>
    </p:spTree>
    <p:extLst>
      <p:ext uri="{BB962C8B-B14F-4D97-AF65-F5344CB8AC3E}">
        <p14:creationId xmlns:p14="http://schemas.microsoft.com/office/powerpoint/2010/main" val="1058003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2: RC, EE steps, similar probability of getting the problem correct, but lower scores on GCA and FE</a:t>
            </a:r>
          </a:p>
        </p:txBody>
      </p:sp>
      <p:sp>
        <p:nvSpPr>
          <p:cNvPr id="4" name="Slide Number Placeholder 3"/>
          <p:cNvSpPr>
            <a:spLocks noGrp="1"/>
          </p:cNvSpPr>
          <p:nvPr>
            <p:ph type="sldNum" sz="quarter" idx="5"/>
          </p:nvPr>
        </p:nvSpPr>
        <p:spPr/>
        <p:txBody>
          <a:bodyPr/>
          <a:lstStyle/>
          <a:p>
            <a:fld id="{5C5575D5-3B67-E143-90DC-3F2B72993A28}" type="slidenum">
              <a:rPr lang="en-US" smtClean="0"/>
              <a:t>140</a:t>
            </a:fld>
            <a:endParaRPr lang="en-US"/>
          </a:p>
        </p:txBody>
      </p:sp>
    </p:spTree>
    <p:extLst>
      <p:ext uri="{BB962C8B-B14F-4D97-AF65-F5344CB8AC3E}">
        <p14:creationId xmlns:p14="http://schemas.microsoft.com/office/powerpoint/2010/main" val="234973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3: RE, EC – lowest probability of getting problem correct (statistically significant) </a:t>
            </a:r>
          </a:p>
        </p:txBody>
      </p:sp>
      <p:sp>
        <p:nvSpPr>
          <p:cNvPr id="4" name="Slide Number Placeholder 3"/>
          <p:cNvSpPr>
            <a:spLocks noGrp="1"/>
          </p:cNvSpPr>
          <p:nvPr>
            <p:ph type="sldNum" sz="quarter" idx="5"/>
          </p:nvPr>
        </p:nvSpPr>
        <p:spPr/>
        <p:txBody>
          <a:bodyPr/>
          <a:lstStyle/>
          <a:p>
            <a:fld id="{5C5575D5-3B67-E143-90DC-3F2B72993A28}" type="slidenum">
              <a:rPr lang="en-US" smtClean="0"/>
              <a:t>141</a:t>
            </a:fld>
            <a:endParaRPr lang="en-US"/>
          </a:p>
        </p:txBody>
      </p:sp>
    </p:spTree>
    <p:extLst>
      <p:ext uri="{BB962C8B-B14F-4D97-AF65-F5344CB8AC3E}">
        <p14:creationId xmlns:p14="http://schemas.microsoft.com/office/powerpoint/2010/main" val="1297965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https://machinelearningmastery.com/applications-of-deep-learning-for-natural-language-processing/</a:t>
            </a:r>
            <a:endParaRPr lang="en-US" dirty="0"/>
          </a:p>
          <a:p>
            <a:r>
              <a:rPr lang="en-US" dirty="0"/>
              <a:t>https://s3.amazonaws.com/com.twilio.prod.twilio-docs/images/SentimentAnalysis.width-800.png</a:t>
            </a:r>
          </a:p>
          <a:p>
            <a:r>
              <a:rPr lang="en-US" dirty="0"/>
              <a:t>http://bigdata.ices.utexas.edu/wp-content/uploads/2015/01/LDA-concept.png</a:t>
            </a:r>
          </a:p>
          <a:p>
            <a:r>
              <a:rPr lang="en-US" dirty="0"/>
              <a:t>https://www.fbi.gov/image-repository/translation-keyboard-stock.jpg/@@images/image/large</a:t>
            </a:r>
          </a:p>
        </p:txBody>
      </p:sp>
      <p:sp>
        <p:nvSpPr>
          <p:cNvPr id="4" name="Slide Number Placeholder 3"/>
          <p:cNvSpPr>
            <a:spLocks noGrp="1"/>
          </p:cNvSpPr>
          <p:nvPr>
            <p:ph type="sldNum" sz="quarter" idx="5"/>
          </p:nvPr>
        </p:nvSpPr>
        <p:spPr/>
        <p:txBody>
          <a:bodyPr/>
          <a:lstStyle/>
          <a:p>
            <a:fld id="{7E4095E5-B261-455E-AEC7-82DFF1DC5E28}" type="slidenum">
              <a:rPr lang="en-US" smtClean="0"/>
              <a:t>144</a:t>
            </a:fld>
            <a:endParaRPr lang="en-US"/>
          </a:p>
        </p:txBody>
      </p:sp>
    </p:spTree>
    <p:extLst>
      <p:ext uri="{BB962C8B-B14F-4D97-AF65-F5344CB8AC3E}">
        <p14:creationId xmlns:p14="http://schemas.microsoft.com/office/powerpoint/2010/main" val="3811356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https://machinelearningmastery.com/applications-of-deep-learning-for-natural-language-processing/</a:t>
            </a:r>
            <a:endParaRPr lang="en-US" dirty="0"/>
          </a:p>
          <a:p>
            <a:r>
              <a:rPr lang="en-US" dirty="0"/>
              <a:t>https://s3.amazonaws.com/com.twilio.prod.twilio-docs/images/SentimentAnalysis.width-800.png</a:t>
            </a:r>
          </a:p>
          <a:p>
            <a:r>
              <a:rPr lang="en-US" dirty="0"/>
              <a:t>http://bigdata.ices.utexas.edu/wp-content/uploads/2015/01/LDA-concept.png</a:t>
            </a:r>
          </a:p>
          <a:p>
            <a:r>
              <a:rPr lang="en-US" dirty="0"/>
              <a:t>https://www.fbi.gov/image-repository/translation-keyboard-stock.jpg/@@images/image/large</a:t>
            </a:r>
          </a:p>
        </p:txBody>
      </p:sp>
      <p:sp>
        <p:nvSpPr>
          <p:cNvPr id="4" name="Slide Number Placeholder 3"/>
          <p:cNvSpPr>
            <a:spLocks noGrp="1"/>
          </p:cNvSpPr>
          <p:nvPr>
            <p:ph type="sldNum" sz="quarter" idx="5"/>
          </p:nvPr>
        </p:nvSpPr>
        <p:spPr/>
        <p:txBody>
          <a:bodyPr/>
          <a:lstStyle/>
          <a:p>
            <a:fld id="{7E4095E5-B261-455E-AEC7-82DFF1DC5E28}" type="slidenum">
              <a:rPr lang="en-US" smtClean="0"/>
              <a:t>146</a:t>
            </a:fld>
            <a:endParaRPr lang="en-US"/>
          </a:p>
        </p:txBody>
      </p:sp>
    </p:spTree>
    <p:extLst>
      <p:ext uri="{BB962C8B-B14F-4D97-AF65-F5344CB8AC3E}">
        <p14:creationId xmlns:p14="http://schemas.microsoft.com/office/powerpoint/2010/main" val="143577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https://www.cin.ufpe.br/~tfl2/artificial-intelligence-modern-approach.9780131038059.25368.pdf</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30</a:t>
            </a:fld>
            <a:endParaRPr lang="en-US"/>
          </a:p>
        </p:txBody>
      </p:sp>
    </p:spTree>
    <p:extLst>
      <p:ext uri="{BB962C8B-B14F-4D97-AF65-F5344CB8AC3E}">
        <p14:creationId xmlns:p14="http://schemas.microsoft.com/office/powerpoint/2010/main" val="7699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https://www.cin.ufpe.br/~tfl2/artificial-intelligence-modern-approach.9780131038059.25368.pdf</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31</a:t>
            </a:fld>
            <a:endParaRPr lang="en-US"/>
          </a:p>
        </p:txBody>
      </p:sp>
    </p:spTree>
    <p:extLst>
      <p:ext uri="{BB962C8B-B14F-4D97-AF65-F5344CB8AC3E}">
        <p14:creationId xmlns:p14="http://schemas.microsoft.com/office/powerpoint/2010/main" val="272126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https://www.cin.ufpe.br/~tfl2/artificial-intelligence-modern-approach.9780131038059.25368.pdf</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32</a:t>
            </a:fld>
            <a:endParaRPr lang="en-US"/>
          </a:p>
        </p:txBody>
      </p:sp>
    </p:spTree>
    <p:extLst>
      <p:ext uri="{BB962C8B-B14F-4D97-AF65-F5344CB8AC3E}">
        <p14:creationId xmlns:p14="http://schemas.microsoft.com/office/powerpoint/2010/main" val="996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https://www.cin.ufpe.br/~tfl2/artificial-intelligence-modern-approach.9780131038059.25368.pdf</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33</a:t>
            </a:fld>
            <a:endParaRPr lang="en-US"/>
          </a:p>
        </p:txBody>
      </p:sp>
    </p:spTree>
    <p:extLst>
      <p:ext uri="{BB962C8B-B14F-4D97-AF65-F5344CB8AC3E}">
        <p14:creationId xmlns:p14="http://schemas.microsoft.com/office/powerpoint/2010/main" val="419747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https://math.stackexchange.com/questions/1406919/how-many-legal-states-of-chess-exists</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35</a:t>
            </a:fld>
            <a:endParaRPr lang="en-US"/>
          </a:p>
        </p:txBody>
      </p:sp>
    </p:spTree>
    <p:extLst>
      <p:ext uri="{BB962C8B-B14F-4D97-AF65-F5344CB8AC3E}">
        <p14:creationId xmlns:p14="http://schemas.microsoft.com/office/powerpoint/2010/main" val="673704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https://math.stackexchange.com/questions/1406919/how-many-legal-states-of-chess-exists</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36</a:t>
            </a:fld>
            <a:endParaRPr lang="en-US"/>
          </a:p>
        </p:txBody>
      </p:sp>
    </p:spTree>
    <p:extLst>
      <p:ext uri="{BB962C8B-B14F-4D97-AF65-F5344CB8AC3E}">
        <p14:creationId xmlns:p14="http://schemas.microsoft.com/office/powerpoint/2010/main" val="12589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https://math.stackexchange.com/questions/1406919/how-many-legal-states-of-chess-exists</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37</a:t>
            </a:fld>
            <a:endParaRPr lang="en-US"/>
          </a:p>
        </p:txBody>
      </p:sp>
    </p:spTree>
    <p:extLst>
      <p:ext uri="{BB962C8B-B14F-4D97-AF65-F5344CB8AC3E}">
        <p14:creationId xmlns:p14="http://schemas.microsoft.com/office/powerpoint/2010/main" val="2629878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2117-549F-4518-85E7-28D9DCAD76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DBD94-D756-407B-85C5-3EA89D54E3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209A3-2EFA-4A03-8313-462FC44E29DC}"/>
              </a:ext>
            </a:extLst>
          </p:cNvPr>
          <p:cNvSpPr>
            <a:spLocks noGrp="1"/>
          </p:cNvSpPr>
          <p:nvPr>
            <p:ph type="dt" sz="half" idx="10"/>
          </p:nvPr>
        </p:nvSpPr>
        <p:spPr/>
        <p:txBody>
          <a:bodyPr/>
          <a:lstStyle/>
          <a:p>
            <a:fld id="{7FFE1933-27B7-47A0-86CD-720A162D5C23}" type="datetimeFigureOut">
              <a:rPr lang="en-US" smtClean="0"/>
              <a:t>11/22/2021</a:t>
            </a:fld>
            <a:endParaRPr lang="en-US"/>
          </a:p>
        </p:txBody>
      </p:sp>
      <p:sp>
        <p:nvSpPr>
          <p:cNvPr id="5" name="Footer Placeholder 4">
            <a:extLst>
              <a:ext uri="{FF2B5EF4-FFF2-40B4-BE49-F238E27FC236}">
                <a16:creationId xmlns:a16="http://schemas.microsoft.com/office/drawing/2014/main" id="{7CB9EBE7-A3CB-43A3-80A5-0F30376BB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1DA91-1D50-4145-B234-086AD5A9D732}"/>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154852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7E3F-D621-4771-8CB8-C57E7C46A4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9E39FB0-02CA-4C5D-B8AF-040CD7CE1A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D3E3FC-E6D3-491B-95BD-7C218EB33A11}"/>
              </a:ext>
            </a:extLst>
          </p:cNvPr>
          <p:cNvSpPr>
            <a:spLocks noGrp="1"/>
          </p:cNvSpPr>
          <p:nvPr>
            <p:ph type="dt" sz="half" idx="10"/>
          </p:nvPr>
        </p:nvSpPr>
        <p:spPr/>
        <p:txBody>
          <a:bodyPr/>
          <a:lstStyle/>
          <a:p>
            <a:fld id="{7FFE1933-27B7-47A0-86CD-720A162D5C23}" type="datetimeFigureOut">
              <a:rPr lang="en-US" smtClean="0"/>
              <a:t>11/22/2021</a:t>
            </a:fld>
            <a:endParaRPr lang="en-US"/>
          </a:p>
        </p:txBody>
      </p:sp>
      <p:sp>
        <p:nvSpPr>
          <p:cNvPr id="5" name="Footer Placeholder 4">
            <a:extLst>
              <a:ext uri="{FF2B5EF4-FFF2-40B4-BE49-F238E27FC236}">
                <a16:creationId xmlns:a16="http://schemas.microsoft.com/office/drawing/2014/main" id="{F8944441-F7BE-4E57-9DEF-EFA9823B2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6A0E9-02A5-4FF3-BE5D-15F8995AE505}"/>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21207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5911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38761D"/>
              </a:buClr>
              <a:buSzPts val="3600"/>
              <a:buFont typeface="Dosis"/>
              <a:buNone/>
              <a:defRPr sz="3600" b="1">
                <a:solidFill>
                  <a:srgbClr val="38761D"/>
                </a:solidFill>
                <a:latin typeface="Dosis"/>
                <a:ea typeface="Dosis"/>
                <a:cs typeface="Dosis"/>
                <a:sym typeface="Dosi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Petrona"/>
              <a:buChar char="●"/>
              <a:defRPr sz="1800">
                <a:solidFill>
                  <a:schemeClr val="dk1"/>
                </a:solidFill>
                <a:latin typeface="Petrona"/>
                <a:ea typeface="Petrona"/>
                <a:cs typeface="Petrona"/>
                <a:sym typeface="Petrona"/>
              </a:defRPr>
            </a:lvl1pPr>
            <a:lvl2pPr marL="914400" lvl="1"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2pPr>
            <a:lvl3pPr marL="1371600" lvl="2"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3pPr>
            <a:lvl4pPr marL="1828800" lvl="3"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4pPr>
            <a:lvl5pPr marL="2286000" lvl="4"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5pPr>
            <a:lvl6pPr marL="2743200" lvl="5"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6pPr>
            <a:lvl7pPr marL="3200400" lvl="6"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7pPr>
            <a:lvl8pPr marL="3657600" lvl="7"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8pPr>
            <a:lvl9pPr marL="4114800" lvl="8" indent="-317500">
              <a:lnSpc>
                <a:spcPct val="115000"/>
              </a:lnSpc>
              <a:spcBef>
                <a:spcPts val="1600"/>
              </a:spcBef>
              <a:spcAft>
                <a:spcPts val="1600"/>
              </a:spcAft>
              <a:buClr>
                <a:schemeClr val="dk1"/>
              </a:buClr>
              <a:buSzPts val="1400"/>
              <a:buFont typeface="Petrona"/>
              <a:buChar char="■"/>
              <a:defRPr>
                <a:solidFill>
                  <a:schemeClr val="dk1"/>
                </a:solidFill>
                <a:latin typeface="Petrona"/>
                <a:ea typeface="Petrona"/>
                <a:cs typeface="Petrona"/>
                <a:sym typeface="Petron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6" r:id="rId3"/>
    <p:sldLayoutId id="2147483657" r:id="rId4"/>
    <p:sldLayoutId id="2147483658" r:id="rId5"/>
    <p:sldLayoutId id="2147483660" r:id="rId6"/>
    <p:sldLayoutId id="2147483662"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80.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0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customXml" Target="../ink/ink39.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customXml" Target="../ink/ink41.xml"/></Relationships>
</file>

<file path=ppt/slides/_rels/slide11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00.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01.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76.png"/><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customXml" Target="../ink/ink4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customXml" Target="../ink/ink44.xml"/></Relationships>
</file>

<file path=ppt/slides/_rels/slide122.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46.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3.emf"/></Relationships>
</file>

<file path=ppt/slides/_rels/slide12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hyperlink" Target="https://www.technologynetworks.com/genomics/articles/genotype-vs-phenotype-examples-and-definitions-31844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customXml" Target="../ink/ink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1.jpeg"/><Relationship Id="rId4" Type="http://schemas.openxmlformats.org/officeDocument/2006/relationships/image" Target="../media/image9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91.jpeg"/><Relationship Id="rId4" Type="http://schemas.openxmlformats.org/officeDocument/2006/relationships/image" Target="../media/image90.png"/></Relationships>
</file>

<file path=ppt/slides/_rels/slide147.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customXml" Target="../ink/ink10.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1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customXml" Target="../ink/ink3.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2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customXml" Target="../ink/ink25.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customXml" Target="../ink/ink26.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2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customXml" Target="../ink/ink34.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hyperlink" Target="https://shapeofdata.wordpress.com/2014/03/04/k-modes/"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60.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Reinforcement Learning, Clustering</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David Quigley</a:t>
            </a:r>
            <a:endParaRPr dirty="0"/>
          </a:p>
          <a:p>
            <a:pPr marL="0" lvl="0" indent="0" algn="ctr" rtl="0">
              <a:spcBef>
                <a:spcPts val="0"/>
              </a:spcBef>
              <a:spcAft>
                <a:spcPts val="0"/>
              </a:spcAft>
              <a:buNone/>
            </a:pPr>
            <a:r>
              <a:rPr lang="en" dirty="0"/>
              <a:t>CSCI 5622</a:t>
            </a:r>
            <a:endParaRPr dirty="0"/>
          </a:p>
          <a:p>
            <a:pPr marL="0" lvl="0" indent="0" algn="ctr" rtl="0">
              <a:spcBef>
                <a:spcPts val="0"/>
              </a:spcBef>
              <a:spcAft>
                <a:spcPts val="0"/>
              </a:spcAft>
              <a:buNone/>
            </a:pPr>
            <a:r>
              <a:rPr lang="en" dirty="0"/>
              <a:t>2021 Fall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E6B1-EBE0-4329-B2FB-BB5A0C6E28BC}"/>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BAB6B120-9395-4FCA-9E91-59C5DA800CD2}"/>
              </a:ext>
            </a:extLst>
          </p:cNvPr>
          <p:cNvSpPr>
            <a:spLocks noGrp="1"/>
          </p:cNvSpPr>
          <p:nvPr>
            <p:ph idx="1"/>
          </p:nvPr>
        </p:nvSpPr>
        <p:spPr>
          <a:xfrm>
            <a:off x="628650" y="1369219"/>
            <a:ext cx="4200525" cy="3263504"/>
          </a:xfrm>
        </p:spPr>
        <p:txBody>
          <a:bodyPr/>
          <a:lstStyle/>
          <a:p>
            <a:pPr marL="0" indent="0">
              <a:buNone/>
            </a:pPr>
            <a:r>
              <a:rPr lang="en-US" dirty="0"/>
              <a:t>Reward – An intermediate measure of success / failure towards the Goal</a:t>
            </a:r>
          </a:p>
          <a:p>
            <a:pPr marL="0" indent="0">
              <a:buNone/>
            </a:pPr>
            <a:r>
              <a:rPr lang="en-US" dirty="0"/>
              <a:t>Immediate &amp; Future Rewards must </a:t>
            </a:r>
            <a:r>
              <a:rPr lang="en-US" i="1" dirty="0"/>
              <a:t>both</a:t>
            </a:r>
            <a:r>
              <a:rPr lang="en-US" dirty="0"/>
              <a:t> be considered</a:t>
            </a:r>
          </a:p>
          <a:p>
            <a:pPr marL="0" indent="0">
              <a:buNone/>
            </a:pPr>
            <a:endParaRPr lang="en-US" dirty="0"/>
          </a:p>
          <a:p>
            <a:pPr marL="0" indent="0">
              <a:buNone/>
            </a:pPr>
            <a:endParaRPr lang="en-US" dirty="0"/>
          </a:p>
          <a:p>
            <a:pPr marL="0" indent="0">
              <a:buNone/>
            </a:pPr>
            <a:endParaRPr lang="en-US" dirty="0"/>
          </a:p>
        </p:txBody>
      </p:sp>
      <p:pic>
        <p:nvPicPr>
          <p:cNvPr id="4" name="Picture 2" descr="Image result for chess board in game">
            <a:extLst>
              <a:ext uri="{FF2B5EF4-FFF2-40B4-BE49-F238E27FC236}">
                <a16:creationId xmlns:a16="http://schemas.microsoft.com/office/drawing/2014/main" id="{AC2702BC-175F-4109-AAE1-F31B8A369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731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98E9-CA01-4579-B30B-E3FEA7A24AE3}"/>
              </a:ext>
            </a:extLst>
          </p:cNvPr>
          <p:cNvSpPr>
            <a:spLocks noGrp="1"/>
          </p:cNvSpPr>
          <p:nvPr>
            <p:ph type="title"/>
          </p:nvPr>
        </p:nvSpPr>
        <p:spPr/>
        <p:txBody>
          <a:bodyPr/>
          <a:lstStyle/>
          <a:p>
            <a:r>
              <a:rPr lang="en-US" dirty="0"/>
              <a:t>Gaussian Distribution – Gaussian Mixture Model</a:t>
            </a:r>
          </a:p>
        </p:txBody>
      </p:sp>
      <p:sp>
        <p:nvSpPr>
          <p:cNvPr id="3" name="Content Placeholder 2">
            <a:extLst>
              <a:ext uri="{FF2B5EF4-FFF2-40B4-BE49-F238E27FC236}">
                <a16:creationId xmlns:a16="http://schemas.microsoft.com/office/drawing/2014/main" id="{A069B44E-140F-4D51-AA66-2FAE12344F9F}"/>
              </a:ext>
            </a:extLst>
          </p:cNvPr>
          <p:cNvSpPr>
            <a:spLocks noGrp="1"/>
          </p:cNvSpPr>
          <p:nvPr>
            <p:ph idx="1"/>
          </p:nvPr>
        </p:nvSpPr>
        <p:spPr/>
        <p:txBody>
          <a:bodyPr/>
          <a:lstStyle/>
          <a:p>
            <a:pPr marL="0" indent="0">
              <a:buNone/>
            </a:pPr>
            <a:r>
              <a:rPr lang="en-US" dirty="0"/>
              <a:t>We can define the probability a set of points </a:t>
            </a:r>
            <a:r>
              <a:rPr lang="en-US" i="1" dirty="0"/>
              <a:t>x</a:t>
            </a:r>
            <a:r>
              <a:rPr lang="en-US" dirty="0"/>
              <a:t> is sampled from a multivariate gaussian… </a:t>
            </a:r>
          </a:p>
          <a:p>
            <a:pPr marL="0" indent="0">
              <a:buNone/>
            </a:pPr>
            <a:endParaRPr lang="en-US" dirty="0"/>
          </a:p>
          <a:p>
            <a:pPr marL="0" indent="0">
              <a:buNone/>
            </a:pPr>
            <a:r>
              <a:rPr lang="en-US" dirty="0"/>
              <a:t>Let’s try to find a set (mixture) of gaussians that best model the data!</a:t>
            </a:r>
          </a:p>
        </p:txBody>
      </p:sp>
      <p:pic>
        <p:nvPicPr>
          <p:cNvPr id="4" name="Picture 3">
            <a:extLst>
              <a:ext uri="{FF2B5EF4-FFF2-40B4-BE49-F238E27FC236}">
                <a16:creationId xmlns:a16="http://schemas.microsoft.com/office/drawing/2014/main" id="{3F6CB045-9B7C-41D7-8BC8-ED13B7D08894}"/>
              </a:ext>
            </a:extLst>
          </p:cNvPr>
          <p:cNvPicPr>
            <a:picLocks noChangeAspect="1"/>
          </p:cNvPicPr>
          <p:nvPr/>
        </p:nvPicPr>
        <p:blipFill>
          <a:blip r:embed="rId2"/>
          <a:stretch>
            <a:fillRect/>
          </a:stretch>
        </p:blipFill>
        <p:spPr>
          <a:xfrm>
            <a:off x="2644811" y="3000971"/>
            <a:ext cx="3854378" cy="20940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E1BAE93-E08C-48C7-B977-CDCE67B5EBDF}"/>
                  </a:ext>
                </a:extLst>
              </p14:cNvPr>
              <p14:cNvContentPartPr/>
              <p14:nvPr/>
            </p14:nvContentPartPr>
            <p14:xfrm>
              <a:off x="3427560" y="3029040"/>
              <a:ext cx="1501920" cy="1393920"/>
            </p14:xfrm>
          </p:contentPart>
        </mc:Choice>
        <mc:Fallback xmlns="">
          <p:pic>
            <p:nvPicPr>
              <p:cNvPr id="5" name="Ink 4">
                <a:extLst>
                  <a:ext uri="{FF2B5EF4-FFF2-40B4-BE49-F238E27FC236}">
                    <a16:creationId xmlns:a16="http://schemas.microsoft.com/office/drawing/2014/main" id="{3E1BAE93-E08C-48C7-B977-CDCE67B5EBDF}"/>
                  </a:ext>
                </a:extLst>
              </p:cNvPr>
              <p:cNvPicPr/>
              <p:nvPr/>
            </p:nvPicPr>
            <p:blipFill>
              <a:blip r:embed="rId4"/>
              <a:stretch>
                <a:fillRect/>
              </a:stretch>
            </p:blipFill>
            <p:spPr>
              <a:xfrm>
                <a:off x="3418200" y="3019680"/>
                <a:ext cx="1520640" cy="1412640"/>
              </a:xfrm>
              <a:prstGeom prst="rect">
                <a:avLst/>
              </a:prstGeom>
            </p:spPr>
          </p:pic>
        </mc:Fallback>
      </mc:AlternateContent>
    </p:spTree>
    <p:extLst>
      <p:ext uri="{BB962C8B-B14F-4D97-AF65-F5344CB8AC3E}">
        <p14:creationId xmlns:p14="http://schemas.microsoft.com/office/powerpoint/2010/main" val="32345370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4C45-2914-4104-881C-B72EEBDF5237}"/>
              </a:ext>
            </a:extLst>
          </p:cNvPr>
          <p:cNvSpPr>
            <a:spLocks noGrp="1"/>
          </p:cNvSpPr>
          <p:nvPr>
            <p:ph type="title"/>
          </p:nvPr>
        </p:nvSpPr>
        <p:spPr/>
        <p:txBody>
          <a:bodyPr/>
          <a:lstStyle/>
          <a:p>
            <a:r>
              <a:rPr lang="en-US" dirty="0"/>
              <a:t>Gaussian Mixture Model –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51F4F-617D-45AF-B03C-0E762977E553}"/>
                  </a:ext>
                </a:extLst>
              </p:cNvPr>
              <p:cNvSpPr>
                <a:spLocks noGrp="1"/>
              </p:cNvSpPr>
              <p:nvPr>
                <p:ph idx="1"/>
              </p:nvPr>
            </p:nvSpPr>
            <p:spPr/>
            <p:txBody>
              <a:bodyPr/>
              <a:lstStyle/>
              <a:p>
                <a:pPr marL="0" indent="0">
                  <a:buNone/>
                </a:pPr>
                <a:endParaRPr lang="en-US" dirty="0"/>
              </a:p>
              <a:p>
                <a:pPr marL="0" indent="0">
                  <a:buNone/>
                </a:pPr>
                <a:r>
                  <a:rPr lang="en-US" dirty="0"/>
                  <a:t>Define the log-likelihood of all our variables, and maximize that!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m:rPr>
                          <m:nor/>
                        </m:rPr>
                        <a:rPr lang="el-GR"/>
                        <m:t>π</m:t>
                      </m:r>
                      <m:r>
                        <m:rPr>
                          <m:nor/>
                        </m:rPr>
                        <a:rPr lang="en-US" b="0" i="0" smtClean="0"/>
                        <m:t>,</m:t>
                      </m:r>
                      <m:r>
                        <m:rPr>
                          <m:nor/>
                        </m:rPr>
                        <a:rPr lang="el-GR"/>
                        <m:t>μ</m:t>
                      </m:r>
                      <m:r>
                        <m:rPr>
                          <m:nor/>
                        </m:rPr>
                        <a:rPr lang="en-US" b="0" i="0" smtClean="0"/>
                        <m:t>,</m:t>
                      </m:r>
                      <m:r>
                        <m:rPr>
                          <m:nor/>
                        </m:rPr>
                        <a:rPr lang="el-GR"/>
                        <m:t>Σ</m:t>
                      </m:r>
                      <m:r>
                        <m:rPr>
                          <m:nor/>
                        </m:rPr>
                        <a:rPr lang="en-US" b="0" i="0" smtClean="0"/>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51F4F-617D-45AF-B03C-0E762977E553}"/>
                  </a:ext>
                </a:extLst>
              </p:cNvPr>
              <p:cNvSpPr>
                <a:spLocks noGrp="1" noRot="1" noChangeAspect="1" noMove="1" noResize="1" noEditPoints="1" noAdjustHandles="1" noChangeArrowheads="1" noChangeShapeType="1" noTextEdit="1"/>
              </p:cNvSpPr>
              <p:nvPr>
                <p:ph idx="1"/>
              </p:nvPr>
            </p:nvSpPr>
            <p:spPr>
              <a:blipFill>
                <a:blip r:embed="rId2"/>
                <a:stretch>
                  <a:fillRect l="-572"/>
                </a:stretch>
              </a:blipFill>
            </p:spPr>
            <p:txBody>
              <a:bodyPr/>
              <a:lstStyle/>
              <a:p>
                <a:r>
                  <a:rPr lang="en-US">
                    <a:noFill/>
                  </a:rPr>
                  <a:t> </a:t>
                </a:r>
              </a:p>
            </p:txBody>
          </p:sp>
        </mc:Fallback>
      </mc:AlternateContent>
    </p:spTree>
    <p:extLst>
      <p:ext uri="{BB962C8B-B14F-4D97-AF65-F5344CB8AC3E}">
        <p14:creationId xmlns:p14="http://schemas.microsoft.com/office/powerpoint/2010/main" val="3555534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4C45-2914-4104-881C-B72EEBDF5237}"/>
              </a:ext>
            </a:extLst>
          </p:cNvPr>
          <p:cNvSpPr>
            <a:spLocks noGrp="1"/>
          </p:cNvSpPr>
          <p:nvPr>
            <p:ph type="title"/>
          </p:nvPr>
        </p:nvSpPr>
        <p:spPr/>
        <p:txBody>
          <a:bodyPr/>
          <a:lstStyle/>
          <a:p>
            <a:r>
              <a:rPr lang="en-US" dirty="0"/>
              <a:t>Gaussian Mixture Model –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51F4F-617D-45AF-B03C-0E762977E553}"/>
                  </a:ext>
                </a:extLst>
              </p:cNvPr>
              <p:cNvSpPr>
                <a:spLocks noGrp="1"/>
              </p:cNvSpPr>
              <p:nvPr>
                <p:ph idx="1"/>
              </p:nvPr>
            </p:nvSpPr>
            <p:spPr/>
            <p:txBody>
              <a:bodyPr/>
              <a:lstStyle/>
              <a:p>
                <a:pPr marL="0" indent="0">
                  <a:buNone/>
                </a:pPr>
                <a:endParaRPr lang="en-US" dirty="0"/>
              </a:p>
              <a:p>
                <a:pPr marL="0" indent="0">
                  <a:buNone/>
                </a:pPr>
                <a:r>
                  <a:rPr lang="en-US" dirty="0"/>
                  <a:t>Define the log-likelihood of all our variables, and maximize that!</a:t>
                </a:r>
              </a:p>
              <a:p>
                <a:pPr marL="0" indent="0">
                  <a:buNone/>
                </a:pPr>
                <a:endParaRPr lang="en-US" dirty="0"/>
              </a:p>
              <a:p>
                <a:pPr marL="0" indent="0" algn="ctr">
                  <a:buNone/>
                </a:pP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m:rPr>
                        <m:nor/>
                      </m:rPr>
                      <a:rPr lang="el-GR"/>
                      <m:t>π</m:t>
                    </m:r>
                    <m:r>
                      <m:rPr>
                        <m:nor/>
                      </m:rPr>
                      <a:rPr lang="en-US" b="0" i="0" smtClean="0"/>
                      <m:t>,</m:t>
                    </m:r>
                    <m:r>
                      <m:rPr>
                        <m:nor/>
                      </m:rPr>
                      <a:rPr lang="el-GR"/>
                      <m:t>μ</m:t>
                    </m:r>
                    <m:r>
                      <m:rPr>
                        <m:nor/>
                      </m:rPr>
                      <a:rPr lang="en-US" b="0" i="0" smtClean="0"/>
                      <m:t>,</m:t>
                    </m:r>
                    <m:r>
                      <m:rPr>
                        <m:nor/>
                      </m:rPr>
                      <a:rPr lang="el-GR"/>
                      <m:t>Σ</m:t>
                    </m:r>
                    <m:r>
                      <m:rPr>
                        <m:nor/>
                      </m:rPr>
                      <a:rPr lang="en-US" b="0" i="0" smtClean="0"/>
                      <m:t>) =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m:t>
                        </m:r>
                      </m:e>
                    </m:nary>
                  </m:oMath>
                </a14:m>
                <a:r>
                  <a:rPr lang="en-US" dirty="0"/>
                  <a:t>)</a:t>
                </a:r>
              </a:p>
              <a:p>
                <a:pPr marL="0" indent="0">
                  <a:buNone/>
                </a:pPr>
                <a:endParaRPr lang="en-US" dirty="0"/>
              </a:p>
              <a:p>
                <a:pPr marL="0" indent="0">
                  <a:buNone/>
                </a:pPr>
                <a:r>
                  <a:rPr lang="en-US" dirty="0"/>
                  <a:t>But we also don’t have our cluster assignments (i.e. which element of </a:t>
                </a:r>
                <a14:m>
                  <m:oMath xmlns:m="http://schemas.openxmlformats.org/officeDocument/2006/math">
                    <m:r>
                      <m:rPr>
                        <m:nor/>
                      </m:rPr>
                      <a:rPr lang="el-GR"/>
                      <m:t>π</m:t>
                    </m:r>
                    <m:r>
                      <m:rPr>
                        <m:nor/>
                      </m:rPr>
                      <a:rPr lang="en-US"/>
                      <m:t>,</m:t>
                    </m:r>
                    <m:r>
                      <m:rPr>
                        <m:nor/>
                      </m:rPr>
                      <a:rPr lang="el-GR"/>
                      <m:t>μ</m:t>
                    </m:r>
                    <m:r>
                      <m:rPr>
                        <m:nor/>
                      </m:rPr>
                      <a:rPr lang="en-US"/>
                      <m:t>,</m:t>
                    </m:r>
                    <m:r>
                      <m:rPr>
                        <m:nor/>
                      </m:rPr>
                      <a:rPr lang="el-GR"/>
                      <m:t>Σ</m:t>
                    </m:r>
                  </m:oMath>
                </a14:m>
                <a:r>
                  <a:rPr lang="en-US" dirty="0"/>
                  <a:t> do we associate our x with)</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051F4F-617D-45AF-B03C-0E762977E553}"/>
                  </a:ext>
                </a:extLst>
              </p:cNvPr>
              <p:cNvSpPr>
                <a:spLocks noGrp="1" noRot="1" noChangeAspect="1" noMove="1" noResize="1" noEditPoints="1" noAdjustHandles="1" noChangeArrowheads="1" noChangeShapeType="1" noTextEdit="1"/>
              </p:cNvSpPr>
              <p:nvPr>
                <p:ph idx="1"/>
              </p:nvPr>
            </p:nvSpPr>
            <p:spPr>
              <a:blipFill>
                <a:blip r:embed="rId2"/>
                <a:stretch>
                  <a:fillRect l="-572"/>
                </a:stretch>
              </a:blipFill>
            </p:spPr>
            <p:txBody>
              <a:bodyPr/>
              <a:lstStyle/>
              <a:p>
                <a:r>
                  <a:rPr lang="en-US">
                    <a:noFill/>
                  </a:rPr>
                  <a:t> </a:t>
                </a:r>
              </a:p>
            </p:txBody>
          </p:sp>
        </mc:Fallback>
      </mc:AlternateContent>
    </p:spTree>
    <p:extLst>
      <p:ext uri="{BB962C8B-B14F-4D97-AF65-F5344CB8AC3E}">
        <p14:creationId xmlns:p14="http://schemas.microsoft.com/office/powerpoint/2010/main" val="37141869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4C45-2914-4104-881C-B72EEBDF5237}"/>
              </a:ext>
            </a:extLst>
          </p:cNvPr>
          <p:cNvSpPr>
            <a:spLocks noGrp="1"/>
          </p:cNvSpPr>
          <p:nvPr>
            <p:ph type="title"/>
          </p:nvPr>
        </p:nvSpPr>
        <p:spPr/>
        <p:txBody>
          <a:bodyPr/>
          <a:lstStyle/>
          <a:p>
            <a:r>
              <a:rPr lang="en-US" dirty="0"/>
              <a:t>Gaussian Mixture Model –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51F4F-617D-45AF-B03C-0E762977E553}"/>
                  </a:ext>
                </a:extLst>
              </p:cNvPr>
              <p:cNvSpPr>
                <a:spLocks noGrp="1"/>
              </p:cNvSpPr>
              <p:nvPr>
                <p:ph idx="1"/>
              </p:nvPr>
            </p:nvSpPr>
            <p:spPr>
              <a:xfrm>
                <a:off x="628650" y="1369219"/>
                <a:ext cx="7886700" cy="3841080"/>
              </a:xfrm>
            </p:spPr>
            <p:txBody>
              <a:bodyPr/>
              <a:lstStyle/>
              <a:p>
                <a:pPr marL="0" indent="0">
                  <a:buNone/>
                </a:pPr>
                <a:r>
                  <a:rPr lang="en-US" dirty="0"/>
                  <a:t>Define the log-likelihood of all our variables, and maximize that!</a:t>
                </a:r>
              </a:p>
              <a:p>
                <a:pPr marL="0" indent="0">
                  <a:buNone/>
                </a:pPr>
                <a:endParaRPr lang="en-US" dirty="0"/>
              </a:p>
              <a:p>
                <a:pPr marL="0" indent="0" algn="ctr">
                  <a:buNone/>
                </a:pP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m:rPr>
                        <m:nor/>
                      </m:rPr>
                      <a:rPr lang="el-GR"/>
                      <m:t>π</m:t>
                    </m:r>
                    <m:r>
                      <m:rPr>
                        <m:nor/>
                      </m:rPr>
                      <a:rPr lang="en-US" b="0" i="0" smtClean="0"/>
                      <m:t>,</m:t>
                    </m:r>
                    <m:r>
                      <m:rPr>
                        <m:nor/>
                      </m:rPr>
                      <a:rPr lang="el-GR"/>
                      <m:t>μ</m:t>
                    </m:r>
                    <m:r>
                      <m:rPr>
                        <m:nor/>
                      </m:rPr>
                      <a:rPr lang="en-US" b="0" i="0" smtClean="0"/>
                      <m:t>,</m:t>
                    </m:r>
                    <m:r>
                      <m:rPr>
                        <m:nor/>
                      </m:rPr>
                      <a:rPr lang="el-GR"/>
                      <m:t>Σ</m:t>
                    </m:r>
                    <m:r>
                      <m:rPr>
                        <m:nor/>
                      </m:rPr>
                      <a:rPr lang="en-US" b="0" i="0" smtClean="0"/>
                      <m:t>) =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m:t>
                        </m:r>
                      </m:e>
                    </m:nary>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b="0" i="1" smtClean="0">
                              <a:latin typeface="Cambria Math" panose="02040503050406030204" pitchFamily="18" charset="0"/>
                            </a:rPr>
                            <m:t>𝑙𝑜𝑔</m:t>
                          </m:r>
                        </m:e>
                      </m:nary>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m:t>
                          </m:r>
                        </m:e>
                      </m:nary>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r>
                        <m:rPr>
                          <m:nor/>
                        </m:rPr>
                        <a:rPr lang="el-GR"/>
                        <m:t>π</m:t>
                      </m:r>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51F4F-617D-45AF-B03C-0E762977E553}"/>
                  </a:ext>
                </a:extLst>
              </p:cNvPr>
              <p:cNvSpPr>
                <a:spLocks noGrp="1" noRot="1" noChangeAspect="1" noMove="1" noResize="1" noEditPoints="1" noAdjustHandles="1" noChangeArrowheads="1" noChangeShapeType="1" noTextEdit="1"/>
              </p:cNvSpPr>
              <p:nvPr>
                <p:ph idx="1"/>
              </p:nvPr>
            </p:nvSpPr>
            <p:spPr>
              <a:xfrm>
                <a:off x="628650" y="1369219"/>
                <a:ext cx="7886700" cy="3841080"/>
              </a:xfrm>
              <a:blipFill>
                <a:blip r:embed="rId2"/>
                <a:stretch>
                  <a:fillRect l="-61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A7F2453-9A3E-4BEE-AB68-A4503CC3CC57}"/>
                  </a:ext>
                </a:extLst>
              </p14:cNvPr>
              <p14:cNvContentPartPr/>
              <p14:nvPr/>
            </p14:nvContentPartPr>
            <p14:xfrm>
              <a:off x="5880240" y="2987640"/>
              <a:ext cx="1318320" cy="599400"/>
            </p14:xfrm>
          </p:contentPart>
        </mc:Choice>
        <mc:Fallback xmlns="">
          <p:pic>
            <p:nvPicPr>
              <p:cNvPr id="4" name="Ink 3">
                <a:extLst>
                  <a:ext uri="{FF2B5EF4-FFF2-40B4-BE49-F238E27FC236}">
                    <a16:creationId xmlns:a16="http://schemas.microsoft.com/office/drawing/2014/main" id="{FA7F2453-9A3E-4BEE-AB68-A4503CC3CC57}"/>
                  </a:ext>
                </a:extLst>
              </p:cNvPr>
              <p:cNvPicPr/>
              <p:nvPr/>
            </p:nvPicPr>
            <p:blipFill>
              <a:blip r:embed="rId4"/>
              <a:stretch>
                <a:fillRect/>
              </a:stretch>
            </p:blipFill>
            <p:spPr>
              <a:xfrm>
                <a:off x="5870880" y="2978280"/>
                <a:ext cx="1337040" cy="618120"/>
              </a:xfrm>
              <a:prstGeom prst="rect">
                <a:avLst/>
              </a:prstGeom>
            </p:spPr>
          </p:pic>
        </mc:Fallback>
      </mc:AlternateContent>
    </p:spTree>
    <p:extLst>
      <p:ext uri="{BB962C8B-B14F-4D97-AF65-F5344CB8AC3E}">
        <p14:creationId xmlns:p14="http://schemas.microsoft.com/office/powerpoint/2010/main" val="623472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4C45-2914-4104-881C-B72EEBDF5237}"/>
              </a:ext>
            </a:extLst>
          </p:cNvPr>
          <p:cNvSpPr>
            <a:spLocks noGrp="1"/>
          </p:cNvSpPr>
          <p:nvPr>
            <p:ph type="title"/>
          </p:nvPr>
        </p:nvSpPr>
        <p:spPr/>
        <p:txBody>
          <a:bodyPr/>
          <a:lstStyle/>
          <a:p>
            <a:r>
              <a:rPr lang="en-US" dirty="0"/>
              <a:t>Gaussian Mixture Model –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51F4F-617D-45AF-B03C-0E762977E553}"/>
                  </a:ext>
                </a:extLst>
              </p:cNvPr>
              <p:cNvSpPr>
                <a:spLocks noGrp="1"/>
              </p:cNvSpPr>
              <p:nvPr>
                <p:ph idx="1"/>
              </p:nvPr>
            </p:nvSpPr>
            <p:spPr>
              <a:xfrm>
                <a:off x="628650" y="1369219"/>
                <a:ext cx="7886700" cy="3841080"/>
              </a:xfrm>
            </p:spPr>
            <p:txBody>
              <a:bodyPr/>
              <a:lstStyle/>
              <a:p>
                <a:pPr marL="0" indent="0">
                  <a:buNone/>
                </a:pPr>
                <a:r>
                  <a:rPr lang="en-US" dirty="0"/>
                  <a:t>Define the log-likelihood of all our variables, and maximize that!</a:t>
                </a:r>
              </a:p>
              <a:p>
                <a:pPr marL="0" indent="0">
                  <a:buNone/>
                </a:pPr>
                <a:endParaRPr lang="en-US" dirty="0"/>
              </a:p>
              <a:p>
                <a:pPr marL="0" indent="0" algn="ctr">
                  <a:buNone/>
                </a:pP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m:rPr>
                        <m:nor/>
                      </m:rPr>
                      <a:rPr lang="el-GR"/>
                      <m:t>π</m:t>
                    </m:r>
                    <m:r>
                      <m:rPr>
                        <m:nor/>
                      </m:rPr>
                      <a:rPr lang="en-US" b="0" i="0" smtClean="0"/>
                      <m:t>,</m:t>
                    </m:r>
                    <m:r>
                      <m:rPr>
                        <m:nor/>
                      </m:rPr>
                      <a:rPr lang="el-GR"/>
                      <m:t>μ</m:t>
                    </m:r>
                    <m:r>
                      <m:rPr>
                        <m:nor/>
                      </m:rPr>
                      <a:rPr lang="en-US" b="0" i="0" smtClean="0"/>
                      <m:t>,</m:t>
                    </m:r>
                    <m:r>
                      <m:rPr>
                        <m:nor/>
                      </m:rPr>
                      <a:rPr lang="el-GR"/>
                      <m:t>Σ</m:t>
                    </m:r>
                    <m:r>
                      <m:rPr>
                        <m:nor/>
                      </m:rPr>
                      <a:rPr lang="en-US" b="0" i="0" smtClean="0"/>
                      <m:t>) =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m:t>
                        </m:r>
                      </m:e>
                    </m:nary>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b="0" i="1" smtClean="0">
                              <a:latin typeface="Cambria Math" panose="02040503050406030204" pitchFamily="18" charset="0"/>
                            </a:rPr>
                            <m:t>𝑙𝑜𝑔</m:t>
                          </m:r>
                        </m:e>
                      </m:nary>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m:rPr>
                              <m:nor/>
                            </m:rPr>
                            <a:rPr lang="el-GR"/>
                            <m:t>π</m:t>
                          </m:r>
                          <m:r>
                            <m:rPr>
                              <m:nor/>
                            </m:rPr>
                            <a:rPr lang="en-US"/>
                            <m:t>,</m:t>
                          </m:r>
                          <m:r>
                            <m:rPr>
                              <m:nor/>
                            </m:rPr>
                            <a:rPr lang="el-GR"/>
                            <m:t>μ</m:t>
                          </m:r>
                          <m:r>
                            <m:rPr>
                              <m:nor/>
                            </m:rPr>
                            <a:rPr lang="en-US"/>
                            <m:t>,</m:t>
                          </m:r>
                          <m:r>
                            <m:rPr>
                              <m:nor/>
                            </m:rPr>
                            <a:rPr lang="el-GR"/>
                            <m:t>Σ</m:t>
                          </m:r>
                          <m:r>
                            <m:rPr>
                              <m:nor/>
                            </m:rPr>
                            <a:rPr lang="en-US"/>
                            <m:t>)</m:t>
                          </m:r>
                        </m:e>
                      </m:nary>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r>
                        <m:rPr>
                          <m:nor/>
                        </m:rPr>
                        <a:rPr lang="el-GR"/>
                        <m:t>π</m:t>
                      </m:r>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But we can’t vary our cluster assignments </a:t>
                </a:r>
                <a:r>
                  <a:rPr lang="en-US" i="1" dirty="0"/>
                  <a:t>and</a:t>
                </a:r>
                <a:r>
                  <a:rPr lang="en-US" dirty="0"/>
                  <a:t> our variables </a:t>
                </a:r>
                <a14:m>
                  <m:oMath xmlns:m="http://schemas.openxmlformats.org/officeDocument/2006/math">
                    <m:r>
                      <m:rPr>
                        <m:nor/>
                      </m:rPr>
                      <a:rPr lang="el-GR"/>
                      <m:t>π</m:t>
                    </m:r>
                    <m:r>
                      <m:rPr>
                        <m:nor/>
                      </m:rPr>
                      <a:rPr lang="en-US"/>
                      <m:t>,</m:t>
                    </m:r>
                    <m:r>
                      <m:rPr>
                        <m:nor/>
                      </m:rPr>
                      <a:rPr lang="el-GR"/>
                      <m:t>μ</m:t>
                    </m:r>
                    <m:r>
                      <m:rPr>
                        <m:nor/>
                      </m:rPr>
                      <a:rPr lang="en-US"/>
                      <m:t>,</m:t>
                    </m:r>
                    <m:r>
                      <m:rPr>
                        <m:nor/>
                      </m:rPr>
                      <a:rPr lang="el-GR"/>
                      <m:t>Σ</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51F4F-617D-45AF-B03C-0E762977E553}"/>
                  </a:ext>
                </a:extLst>
              </p:cNvPr>
              <p:cNvSpPr>
                <a:spLocks noGrp="1" noRot="1" noChangeAspect="1" noMove="1" noResize="1" noEditPoints="1" noAdjustHandles="1" noChangeArrowheads="1" noChangeShapeType="1" noTextEdit="1"/>
              </p:cNvSpPr>
              <p:nvPr>
                <p:ph idx="1"/>
              </p:nvPr>
            </p:nvSpPr>
            <p:spPr>
              <a:xfrm>
                <a:off x="628650" y="1369219"/>
                <a:ext cx="7886700" cy="3841080"/>
              </a:xfrm>
              <a:blipFill>
                <a:blip r:embed="rId2"/>
                <a:stretch>
                  <a:fillRect l="-618"/>
                </a:stretch>
              </a:blipFill>
            </p:spPr>
            <p:txBody>
              <a:bodyPr/>
              <a:lstStyle/>
              <a:p>
                <a:r>
                  <a:rPr lang="en-US">
                    <a:noFill/>
                  </a:rPr>
                  <a:t> </a:t>
                </a:r>
              </a:p>
            </p:txBody>
          </p:sp>
        </mc:Fallback>
      </mc:AlternateContent>
    </p:spTree>
    <p:extLst>
      <p:ext uri="{BB962C8B-B14F-4D97-AF65-F5344CB8AC3E}">
        <p14:creationId xmlns:p14="http://schemas.microsoft.com/office/powerpoint/2010/main" val="8145784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CE4D-F4D2-4177-8075-A638CB91FA29}"/>
              </a:ext>
            </a:extLst>
          </p:cNvPr>
          <p:cNvSpPr>
            <a:spLocks noGrp="1"/>
          </p:cNvSpPr>
          <p:nvPr>
            <p:ph type="title"/>
          </p:nvPr>
        </p:nvSpPr>
        <p:spPr/>
        <p:txBody>
          <a:bodyPr/>
          <a:lstStyle/>
          <a:p>
            <a:r>
              <a:rPr lang="en-US" dirty="0"/>
              <a:t>Gaussian Mixture Model – Expectation Maximization</a:t>
            </a:r>
          </a:p>
        </p:txBody>
      </p:sp>
      <p:sp>
        <p:nvSpPr>
          <p:cNvPr id="3" name="Content Placeholder 2">
            <a:extLst>
              <a:ext uri="{FF2B5EF4-FFF2-40B4-BE49-F238E27FC236}">
                <a16:creationId xmlns:a16="http://schemas.microsoft.com/office/drawing/2014/main" id="{EC8D7A1D-4F03-4552-AD3B-77030B67FEA3}"/>
              </a:ext>
            </a:extLst>
          </p:cNvPr>
          <p:cNvSpPr>
            <a:spLocks noGrp="1"/>
          </p:cNvSpPr>
          <p:nvPr>
            <p:ph idx="1"/>
          </p:nvPr>
        </p:nvSpPr>
        <p:spPr/>
        <p:txBody>
          <a:bodyPr/>
          <a:lstStyle/>
          <a:p>
            <a:pPr marL="0" indent="0">
              <a:buNone/>
            </a:pPr>
            <a:endParaRPr lang="en-US" dirty="0"/>
          </a:p>
          <a:p>
            <a:pPr marL="0" indent="0">
              <a:buNone/>
            </a:pPr>
            <a:r>
              <a:rPr lang="en-US" dirty="0"/>
              <a:t>Hold Z fixed, maximize our variables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AF644DA9-7E34-4888-B997-63C04AEC9B62}"/>
              </a:ext>
            </a:extLst>
          </p:cNvPr>
          <p:cNvPicPr>
            <a:picLocks noChangeAspect="1"/>
          </p:cNvPicPr>
          <p:nvPr/>
        </p:nvPicPr>
        <p:blipFill>
          <a:blip r:embed="rId2"/>
          <a:stretch>
            <a:fillRect/>
          </a:stretch>
        </p:blipFill>
        <p:spPr>
          <a:xfrm>
            <a:off x="2267712" y="2495252"/>
            <a:ext cx="5147385" cy="2648249"/>
          </a:xfrm>
          <a:prstGeom prst="rect">
            <a:avLst/>
          </a:prstGeom>
        </p:spPr>
      </p:pic>
      <p:pic>
        <p:nvPicPr>
          <p:cNvPr id="5" name="Picture 4">
            <a:extLst>
              <a:ext uri="{FF2B5EF4-FFF2-40B4-BE49-F238E27FC236}">
                <a16:creationId xmlns:a16="http://schemas.microsoft.com/office/drawing/2014/main" id="{87837D30-93D2-4899-9545-8C2A7006C133}"/>
              </a:ext>
            </a:extLst>
          </p:cNvPr>
          <p:cNvPicPr>
            <a:picLocks noChangeAspect="1"/>
          </p:cNvPicPr>
          <p:nvPr/>
        </p:nvPicPr>
        <p:blipFill>
          <a:blip r:embed="rId3"/>
          <a:stretch>
            <a:fillRect/>
          </a:stretch>
        </p:blipFill>
        <p:spPr>
          <a:xfrm>
            <a:off x="2267712" y="2009198"/>
            <a:ext cx="3659676" cy="562552"/>
          </a:xfrm>
          <a:prstGeom prst="rect">
            <a:avLst/>
          </a:prstGeom>
        </p:spPr>
      </p:pic>
    </p:spTree>
    <p:extLst>
      <p:ext uri="{BB962C8B-B14F-4D97-AF65-F5344CB8AC3E}">
        <p14:creationId xmlns:p14="http://schemas.microsoft.com/office/powerpoint/2010/main" val="1058790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E680-9710-4455-A962-AF8E09063929}"/>
              </a:ext>
            </a:extLst>
          </p:cNvPr>
          <p:cNvSpPr>
            <a:spLocks noGrp="1"/>
          </p:cNvSpPr>
          <p:nvPr>
            <p:ph type="title"/>
          </p:nvPr>
        </p:nvSpPr>
        <p:spPr/>
        <p:txBody>
          <a:bodyPr/>
          <a:lstStyle/>
          <a:p>
            <a:r>
              <a:rPr lang="en-US" dirty="0"/>
              <a:t>GMM – EM in practice</a:t>
            </a:r>
          </a:p>
        </p:txBody>
      </p:sp>
      <p:pic>
        <p:nvPicPr>
          <p:cNvPr id="4" name="Content Placeholder 3">
            <a:extLst>
              <a:ext uri="{FF2B5EF4-FFF2-40B4-BE49-F238E27FC236}">
                <a16:creationId xmlns:a16="http://schemas.microsoft.com/office/drawing/2014/main" id="{6D911A48-4084-470E-8125-D30D69DA9139}"/>
              </a:ext>
            </a:extLst>
          </p:cNvPr>
          <p:cNvPicPr>
            <a:picLocks noGrp="1" noChangeAspect="1"/>
          </p:cNvPicPr>
          <p:nvPr>
            <p:ph idx="1"/>
          </p:nvPr>
        </p:nvPicPr>
        <p:blipFill>
          <a:blip r:embed="rId2"/>
          <a:stretch>
            <a:fillRect/>
          </a:stretch>
        </p:blipFill>
        <p:spPr>
          <a:xfrm>
            <a:off x="1643063" y="2176463"/>
            <a:ext cx="5857875" cy="2693194"/>
          </a:xfrm>
          <a:prstGeom prst="rect">
            <a:avLst/>
          </a:prstGeom>
        </p:spPr>
      </p:pic>
    </p:spTree>
    <p:extLst>
      <p:ext uri="{BB962C8B-B14F-4D97-AF65-F5344CB8AC3E}">
        <p14:creationId xmlns:p14="http://schemas.microsoft.com/office/powerpoint/2010/main" val="9868486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E680-9710-4455-A962-AF8E09063929}"/>
              </a:ext>
            </a:extLst>
          </p:cNvPr>
          <p:cNvSpPr>
            <a:spLocks noGrp="1"/>
          </p:cNvSpPr>
          <p:nvPr>
            <p:ph type="title"/>
          </p:nvPr>
        </p:nvSpPr>
        <p:spPr/>
        <p:txBody>
          <a:bodyPr/>
          <a:lstStyle/>
          <a:p>
            <a:r>
              <a:rPr lang="en-US" dirty="0"/>
              <a:t>GMM – EM in practice</a:t>
            </a:r>
          </a:p>
        </p:txBody>
      </p:sp>
      <p:pic>
        <p:nvPicPr>
          <p:cNvPr id="4" name="Content Placeholder 3">
            <a:extLst>
              <a:ext uri="{FF2B5EF4-FFF2-40B4-BE49-F238E27FC236}">
                <a16:creationId xmlns:a16="http://schemas.microsoft.com/office/drawing/2014/main" id="{6D911A48-4084-470E-8125-D30D69DA9139}"/>
              </a:ext>
            </a:extLst>
          </p:cNvPr>
          <p:cNvPicPr>
            <a:picLocks noGrp="1" noChangeAspect="1"/>
          </p:cNvPicPr>
          <p:nvPr>
            <p:ph idx="1"/>
          </p:nvPr>
        </p:nvPicPr>
        <p:blipFill>
          <a:blip r:embed="rId2"/>
          <a:stretch>
            <a:fillRect/>
          </a:stretch>
        </p:blipFill>
        <p:spPr>
          <a:xfrm>
            <a:off x="1643063" y="2176463"/>
            <a:ext cx="5857875" cy="2693194"/>
          </a:xfrm>
          <a:prstGeom prst="rect">
            <a:avLst/>
          </a:prstGeom>
        </p:spPr>
      </p:pic>
      <p:pic>
        <p:nvPicPr>
          <p:cNvPr id="3" name="Picture 2">
            <a:extLst>
              <a:ext uri="{FF2B5EF4-FFF2-40B4-BE49-F238E27FC236}">
                <a16:creationId xmlns:a16="http://schemas.microsoft.com/office/drawing/2014/main" id="{85A61F94-1514-4B09-A732-9CC364891750}"/>
              </a:ext>
            </a:extLst>
          </p:cNvPr>
          <p:cNvPicPr>
            <a:picLocks noChangeAspect="1"/>
          </p:cNvPicPr>
          <p:nvPr/>
        </p:nvPicPr>
        <p:blipFill>
          <a:blip r:embed="rId3"/>
          <a:stretch>
            <a:fillRect/>
          </a:stretch>
        </p:blipFill>
        <p:spPr>
          <a:xfrm>
            <a:off x="1364456" y="1754981"/>
            <a:ext cx="6415088" cy="31146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2F98859-C9AB-497B-A3E0-ED38D741FFA5}"/>
                  </a:ext>
                </a:extLst>
              </p14:cNvPr>
              <p14:cNvContentPartPr/>
              <p14:nvPr/>
            </p14:nvContentPartPr>
            <p14:xfrm>
              <a:off x="2977560" y="3301920"/>
              <a:ext cx="3107520" cy="361080"/>
            </p14:xfrm>
          </p:contentPart>
        </mc:Choice>
        <mc:Fallback xmlns="">
          <p:pic>
            <p:nvPicPr>
              <p:cNvPr id="5" name="Ink 4">
                <a:extLst>
                  <a:ext uri="{FF2B5EF4-FFF2-40B4-BE49-F238E27FC236}">
                    <a16:creationId xmlns:a16="http://schemas.microsoft.com/office/drawing/2014/main" id="{72F98859-C9AB-497B-A3E0-ED38D741FFA5}"/>
                  </a:ext>
                </a:extLst>
              </p:cNvPr>
              <p:cNvPicPr/>
              <p:nvPr/>
            </p:nvPicPr>
            <p:blipFill>
              <a:blip r:embed="rId5"/>
              <a:stretch>
                <a:fillRect/>
              </a:stretch>
            </p:blipFill>
            <p:spPr>
              <a:xfrm>
                <a:off x="2968200" y="3292560"/>
                <a:ext cx="3126240" cy="379800"/>
              </a:xfrm>
              <a:prstGeom prst="rect">
                <a:avLst/>
              </a:prstGeom>
            </p:spPr>
          </p:pic>
        </mc:Fallback>
      </mc:AlternateContent>
    </p:spTree>
    <p:extLst>
      <p:ext uri="{BB962C8B-B14F-4D97-AF65-F5344CB8AC3E}">
        <p14:creationId xmlns:p14="http://schemas.microsoft.com/office/powerpoint/2010/main" val="4049935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9626-0890-4FE6-B422-9FBA48102236}"/>
              </a:ext>
            </a:extLst>
          </p:cNvPr>
          <p:cNvSpPr>
            <a:spLocks noGrp="1"/>
          </p:cNvSpPr>
          <p:nvPr>
            <p:ph type="title"/>
          </p:nvPr>
        </p:nvSpPr>
        <p:spPr/>
        <p:txBody>
          <a:bodyPr/>
          <a:lstStyle/>
          <a:p>
            <a:r>
              <a:rPr lang="en-US" dirty="0"/>
              <a:t>GMM – EM in practice</a:t>
            </a:r>
          </a:p>
        </p:txBody>
      </p:sp>
      <p:sp>
        <p:nvSpPr>
          <p:cNvPr id="3" name="Content Placeholder 2">
            <a:extLst>
              <a:ext uri="{FF2B5EF4-FFF2-40B4-BE49-F238E27FC236}">
                <a16:creationId xmlns:a16="http://schemas.microsoft.com/office/drawing/2014/main" id="{C8DA25B2-33F1-4869-9F20-01AD145B490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83B087-8FA2-486A-811B-780C29985003}"/>
              </a:ext>
            </a:extLst>
          </p:cNvPr>
          <p:cNvPicPr>
            <a:picLocks noChangeAspect="1"/>
          </p:cNvPicPr>
          <p:nvPr/>
        </p:nvPicPr>
        <p:blipFill>
          <a:blip r:embed="rId2"/>
          <a:stretch>
            <a:fillRect/>
          </a:stretch>
        </p:blipFill>
        <p:spPr>
          <a:xfrm>
            <a:off x="1439466" y="1712119"/>
            <a:ext cx="6265069" cy="3157538"/>
          </a:xfrm>
          <a:prstGeom prst="rect">
            <a:avLst/>
          </a:prstGeom>
        </p:spPr>
      </p:pic>
    </p:spTree>
    <p:extLst>
      <p:ext uri="{BB962C8B-B14F-4D97-AF65-F5344CB8AC3E}">
        <p14:creationId xmlns:p14="http://schemas.microsoft.com/office/powerpoint/2010/main" val="35514891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ACAF-85E9-4429-A7BA-93209A69A053}"/>
              </a:ext>
            </a:extLst>
          </p:cNvPr>
          <p:cNvSpPr>
            <a:spLocks noGrp="1"/>
          </p:cNvSpPr>
          <p:nvPr>
            <p:ph type="title"/>
          </p:nvPr>
        </p:nvSpPr>
        <p:spPr/>
        <p:txBody>
          <a:bodyPr/>
          <a:lstStyle/>
          <a:p>
            <a:r>
              <a:rPr lang="en-US" dirty="0"/>
              <a:t>GMM – EM in practice</a:t>
            </a:r>
          </a:p>
        </p:txBody>
      </p:sp>
      <p:sp>
        <p:nvSpPr>
          <p:cNvPr id="3" name="Content Placeholder 2">
            <a:extLst>
              <a:ext uri="{FF2B5EF4-FFF2-40B4-BE49-F238E27FC236}">
                <a16:creationId xmlns:a16="http://schemas.microsoft.com/office/drawing/2014/main" id="{79154852-E681-498E-88AD-E91F9C9D8C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4DA16F6-706E-4C3B-B393-12B493D23ABF}"/>
              </a:ext>
            </a:extLst>
          </p:cNvPr>
          <p:cNvPicPr>
            <a:picLocks noChangeAspect="1"/>
          </p:cNvPicPr>
          <p:nvPr/>
        </p:nvPicPr>
        <p:blipFill>
          <a:blip r:embed="rId2"/>
          <a:stretch>
            <a:fillRect/>
          </a:stretch>
        </p:blipFill>
        <p:spPr>
          <a:xfrm>
            <a:off x="1464469" y="1704976"/>
            <a:ext cx="6215063" cy="31646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879B5E9-E51D-48D7-BE81-84AF9773EAFA}"/>
                  </a:ext>
                </a:extLst>
              </p14:cNvPr>
              <p14:cNvContentPartPr/>
              <p14:nvPr/>
            </p14:nvContentPartPr>
            <p14:xfrm>
              <a:off x="2916000" y="2088000"/>
              <a:ext cx="1528560" cy="1040040"/>
            </p14:xfrm>
          </p:contentPart>
        </mc:Choice>
        <mc:Fallback xmlns="">
          <p:pic>
            <p:nvPicPr>
              <p:cNvPr id="5" name="Ink 4">
                <a:extLst>
                  <a:ext uri="{FF2B5EF4-FFF2-40B4-BE49-F238E27FC236}">
                    <a16:creationId xmlns:a16="http://schemas.microsoft.com/office/drawing/2014/main" id="{3879B5E9-E51D-48D7-BE81-84AF9773EAFA}"/>
                  </a:ext>
                </a:extLst>
              </p:cNvPr>
              <p:cNvPicPr/>
              <p:nvPr/>
            </p:nvPicPr>
            <p:blipFill>
              <a:blip r:embed="rId4"/>
              <a:stretch>
                <a:fillRect/>
              </a:stretch>
            </p:blipFill>
            <p:spPr>
              <a:xfrm>
                <a:off x="2906640" y="2078640"/>
                <a:ext cx="1547280" cy="1058760"/>
              </a:xfrm>
              <a:prstGeom prst="rect">
                <a:avLst/>
              </a:prstGeom>
            </p:spPr>
          </p:pic>
        </mc:Fallback>
      </mc:AlternateContent>
    </p:spTree>
    <p:extLst>
      <p:ext uri="{BB962C8B-B14F-4D97-AF65-F5344CB8AC3E}">
        <p14:creationId xmlns:p14="http://schemas.microsoft.com/office/powerpoint/2010/main" val="427078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E6B1-EBE0-4329-B2FB-BB5A0C6E28BC}"/>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BAB6B120-9395-4FCA-9E91-59C5DA800CD2}"/>
              </a:ext>
            </a:extLst>
          </p:cNvPr>
          <p:cNvSpPr>
            <a:spLocks noGrp="1"/>
          </p:cNvSpPr>
          <p:nvPr>
            <p:ph idx="1"/>
          </p:nvPr>
        </p:nvSpPr>
        <p:spPr>
          <a:xfrm>
            <a:off x="628650" y="1369219"/>
            <a:ext cx="4200525" cy="3774281"/>
          </a:xfrm>
        </p:spPr>
        <p:txBody>
          <a:bodyPr/>
          <a:lstStyle/>
          <a:p>
            <a:pPr marL="0" indent="0">
              <a:buNone/>
            </a:pPr>
            <a:r>
              <a:rPr lang="en-US" dirty="0"/>
              <a:t>Reward – An intermediate measure of success / failure towards the Goal</a:t>
            </a:r>
          </a:p>
          <a:p>
            <a:pPr marL="0" indent="0">
              <a:buNone/>
            </a:pPr>
            <a:r>
              <a:rPr lang="en-US" dirty="0"/>
              <a:t>Immediate &amp; Future Rewards must </a:t>
            </a:r>
            <a:r>
              <a:rPr lang="en-US" i="1" dirty="0"/>
              <a:t>both</a:t>
            </a:r>
            <a:r>
              <a:rPr lang="en-US" dirty="0"/>
              <a:t> be considered</a:t>
            </a:r>
          </a:p>
          <a:p>
            <a:pPr marL="0" indent="0">
              <a:buNone/>
            </a:pPr>
            <a:r>
              <a:rPr lang="en-US" dirty="0"/>
              <a:t>Value (V) – The expected long-term return based on an action from this current state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2" descr="Image result for chess board in game">
            <a:extLst>
              <a:ext uri="{FF2B5EF4-FFF2-40B4-BE49-F238E27FC236}">
                <a16:creationId xmlns:a16="http://schemas.microsoft.com/office/drawing/2014/main" id="{AC2702BC-175F-4109-AAE1-F31B8A369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846D4B4-C930-4C0C-8A11-77C77B9B8ECC}"/>
                  </a:ext>
                </a:extLst>
              </p14:cNvPr>
              <p14:cNvContentPartPr/>
              <p14:nvPr/>
            </p14:nvContentPartPr>
            <p14:xfrm>
              <a:off x="4841280" y="1748160"/>
              <a:ext cx="2070360" cy="1613880"/>
            </p14:xfrm>
          </p:contentPart>
        </mc:Choice>
        <mc:Fallback xmlns="">
          <p:pic>
            <p:nvPicPr>
              <p:cNvPr id="5" name="Ink 4">
                <a:extLst>
                  <a:ext uri="{FF2B5EF4-FFF2-40B4-BE49-F238E27FC236}">
                    <a16:creationId xmlns:a16="http://schemas.microsoft.com/office/drawing/2014/main" id="{1846D4B4-C930-4C0C-8A11-77C77B9B8ECC}"/>
                  </a:ext>
                </a:extLst>
              </p:cNvPr>
              <p:cNvPicPr/>
              <p:nvPr/>
            </p:nvPicPr>
            <p:blipFill>
              <a:blip r:embed="rId4"/>
              <a:stretch>
                <a:fillRect/>
              </a:stretch>
            </p:blipFill>
            <p:spPr>
              <a:xfrm>
                <a:off x="4831920" y="1738800"/>
                <a:ext cx="2089080" cy="1632600"/>
              </a:xfrm>
              <a:prstGeom prst="rect">
                <a:avLst/>
              </a:prstGeom>
            </p:spPr>
          </p:pic>
        </mc:Fallback>
      </mc:AlternateContent>
    </p:spTree>
    <p:extLst>
      <p:ext uri="{BB962C8B-B14F-4D97-AF65-F5344CB8AC3E}">
        <p14:creationId xmlns:p14="http://schemas.microsoft.com/office/powerpoint/2010/main" val="1390539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9553-2680-4E6B-A6BC-C76DC3C48984}"/>
              </a:ext>
            </a:extLst>
          </p:cNvPr>
          <p:cNvSpPr>
            <a:spLocks noGrp="1"/>
          </p:cNvSpPr>
          <p:nvPr>
            <p:ph type="title"/>
          </p:nvPr>
        </p:nvSpPr>
        <p:spPr/>
        <p:txBody>
          <a:bodyPr/>
          <a:lstStyle/>
          <a:p>
            <a:r>
              <a:rPr lang="en-US" dirty="0"/>
              <a:t>GMM – EM in practice</a:t>
            </a:r>
          </a:p>
        </p:txBody>
      </p:sp>
      <p:sp>
        <p:nvSpPr>
          <p:cNvPr id="3" name="Content Placeholder 2">
            <a:extLst>
              <a:ext uri="{FF2B5EF4-FFF2-40B4-BE49-F238E27FC236}">
                <a16:creationId xmlns:a16="http://schemas.microsoft.com/office/drawing/2014/main" id="{25D1228F-DB73-4B72-BC7B-93C734A6A89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5AE7E3-BFCE-4934-8C0F-B2B8D82B825C}"/>
              </a:ext>
            </a:extLst>
          </p:cNvPr>
          <p:cNvPicPr>
            <a:picLocks noChangeAspect="1"/>
          </p:cNvPicPr>
          <p:nvPr/>
        </p:nvPicPr>
        <p:blipFill>
          <a:blip r:embed="rId2"/>
          <a:stretch>
            <a:fillRect/>
          </a:stretch>
        </p:blipFill>
        <p:spPr>
          <a:xfrm>
            <a:off x="1543050" y="1526381"/>
            <a:ext cx="6057900" cy="3343275"/>
          </a:xfrm>
          <a:prstGeom prst="rect">
            <a:avLst/>
          </a:prstGeom>
        </p:spPr>
      </p:pic>
    </p:spTree>
    <p:extLst>
      <p:ext uri="{BB962C8B-B14F-4D97-AF65-F5344CB8AC3E}">
        <p14:creationId xmlns:p14="http://schemas.microsoft.com/office/powerpoint/2010/main" val="2924717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D29C-0B52-4AE7-B3DA-FC5CA0BF2267}"/>
              </a:ext>
            </a:extLst>
          </p:cNvPr>
          <p:cNvSpPr>
            <a:spLocks noGrp="1"/>
          </p:cNvSpPr>
          <p:nvPr>
            <p:ph type="title"/>
          </p:nvPr>
        </p:nvSpPr>
        <p:spPr/>
        <p:txBody>
          <a:bodyPr/>
          <a:lstStyle/>
          <a:p>
            <a:r>
              <a:rPr lang="en-US" dirty="0"/>
              <a:t>Principal Components / Singular Value Decomposition</a:t>
            </a:r>
          </a:p>
        </p:txBody>
      </p:sp>
      <p:sp>
        <p:nvSpPr>
          <p:cNvPr id="3" name="Text Placeholder 2">
            <a:extLst>
              <a:ext uri="{FF2B5EF4-FFF2-40B4-BE49-F238E27FC236}">
                <a16:creationId xmlns:a16="http://schemas.microsoft.com/office/drawing/2014/main" id="{6FD83A13-0FF9-447E-8B66-6B544B6ADC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9289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BA9-F85E-4D59-9C6B-9D3A873A3219}"/>
              </a:ext>
            </a:extLst>
          </p:cNvPr>
          <p:cNvSpPr>
            <a:spLocks noGrp="1"/>
          </p:cNvSpPr>
          <p:nvPr>
            <p:ph type="title"/>
          </p:nvPr>
        </p:nvSpPr>
        <p:spPr/>
        <p:txBody>
          <a:bodyPr>
            <a:normAutofit fontScale="90000"/>
          </a:bodyPr>
          <a:lstStyle/>
          <a:p>
            <a:r>
              <a:rPr lang="en-US" dirty="0"/>
              <a:t>Classification of these data?</a:t>
            </a:r>
          </a:p>
        </p:txBody>
      </p:sp>
      <p:sp>
        <p:nvSpPr>
          <p:cNvPr id="3" name="Text Placeholder 2">
            <a:extLst>
              <a:ext uri="{FF2B5EF4-FFF2-40B4-BE49-F238E27FC236}">
                <a16:creationId xmlns:a16="http://schemas.microsoft.com/office/drawing/2014/main" id="{FB356B93-B845-4761-BDD9-5C7C8190F70D}"/>
              </a:ext>
            </a:extLst>
          </p:cNvPr>
          <p:cNvSpPr>
            <a:spLocks noGrp="1"/>
          </p:cNvSpPr>
          <p:nvPr>
            <p:ph type="body" idx="1"/>
          </p:nvPr>
        </p:nvSpPr>
        <p:spPr/>
        <p:txBody>
          <a:bodyPr/>
          <a:lstStyle/>
          <a:p>
            <a:r>
              <a:rPr lang="en-US" dirty="0"/>
              <a:t>Can we predict?</a:t>
            </a:r>
          </a:p>
          <a:p>
            <a:pPr lvl="1"/>
            <a:r>
              <a:rPr lang="en-US" dirty="0"/>
              <a:t>Can we assign?</a:t>
            </a:r>
          </a:p>
          <a:p>
            <a:pPr lvl="1"/>
            <a:r>
              <a:rPr lang="en-US" dirty="0"/>
              <a:t>Can we identify?</a:t>
            </a:r>
          </a:p>
        </p:txBody>
      </p:sp>
      <p:pic>
        <p:nvPicPr>
          <p:cNvPr id="4" name="Picture 3">
            <a:extLst>
              <a:ext uri="{FF2B5EF4-FFF2-40B4-BE49-F238E27FC236}">
                <a16:creationId xmlns:a16="http://schemas.microsoft.com/office/drawing/2014/main" id="{CEEA6ABD-C67B-49E6-8DEA-B238EDF2D399}"/>
              </a:ext>
            </a:extLst>
          </p:cNvPr>
          <p:cNvPicPr>
            <a:picLocks noChangeAspect="1"/>
          </p:cNvPicPr>
          <p:nvPr/>
        </p:nvPicPr>
        <p:blipFill>
          <a:blip r:embed="rId2"/>
          <a:stretch>
            <a:fillRect/>
          </a:stretch>
        </p:blipFill>
        <p:spPr>
          <a:xfrm>
            <a:off x="3235516" y="1152475"/>
            <a:ext cx="5596784" cy="3843446"/>
          </a:xfrm>
          <a:prstGeom prst="rect">
            <a:avLst/>
          </a:prstGeom>
        </p:spPr>
      </p:pic>
    </p:spTree>
    <p:extLst>
      <p:ext uri="{BB962C8B-B14F-4D97-AF65-F5344CB8AC3E}">
        <p14:creationId xmlns:p14="http://schemas.microsoft.com/office/powerpoint/2010/main" val="23918459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BA9-F85E-4D59-9C6B-9D3A873A3219}"/>
              </a:ext>
            </a:extLst>
          </p:cNvPr>
          <p:cNvSpPr>
            <a:spLocks noGrp="1"/>
          </p:cNvSpPr>
          <p:nvPr>
            <p:ph type="title"/>
          </p:nvPr>
        </p:nvSpPr>
        <p:spPr/>
        <p:txBody>
          <a:bodyPr>
            <a:normAutofit fontScale="90000"/>
          </a:bodyPr>
          <a:lstStyle/>
          <a:p>
            <a:r>
              <a:rPr lang="en-US" dirty="0"/>
              <a:t>Principal Components – A different objective</a:t>
            </a:r>
          </a:p>
        </p:txBody>
      </p:sp>
      <p:sp>
        <p:nvSpPr>
          <p:cNvPr id="3" name="Text Placeholder 2">
            <a:extLst>
              <a:ext uri="{FF2B5EF4-FFF2-40B4-BE49-F238E27FC236}">
                <a16:creationId xmlns:a16="http://schemas.microsoft.com/office/drawing/2014/main" id="{FB356B93-B845-4761-BDD9-5C7C8190F70D}"/>
              </a:ext>
            </a:extLst>
          </p:cNvPr>
          <p:cNvSpPr>
            <a:spLocks noGrp="1"/>
          </p:cNvSpPr>
          <p:nvPr>
            <p:ph type="body" idx="1"/>
          </p:nvPr>
        </p:nvSpPr>
        <p:spPr/>
        <p:txBody>
          <a:bodyPr/>
          <a:lstStyle/>
          <a:p>
            <a:r>
              <a:rPr lang="en-US" dirty="0"/>
              <a:t>What is unique?</a:t>
            </a:r>
          </a:p>
          <a:p>
            <a:pPr lvl="1"/>
            <a:r>
              <a:rPr lang="en-US" dirty="0"/>
              <a:t>What makes an X?</a:t>
            </a:r>
          </a:p>
          <a:p>
            <a:pPr lvl="1"/>
            <a:endParaRPr lang="en-US" dirty="0"/>
          </a:p>
        </p:txBody>
      </p:sp>
      <p:pic>
        <p:nvPicPr>
          <p:cNvPr id="4" name="Picture 3">
            <a:extLst>
              <a:ext uri="{FF2B5EF4-FFF2-40B4-BE49-F238E27FC236}">
                <a16:creationId xmlns:a16="http://schemas.microsoft.com/office/drawing/2014/main" id="{CEEA6ABD-C67B-49E6-8DEA-B238EDF2D399}"/>
              </a:ext>
            </a:extLst>
          </p:cNvPr>
          <p:cNvPicPr>
            <a:picLocks noChangeAspect="1"/>
          </p:cNvPicPr>
          <p:nvPr/>
        </p:nvPicPr>
        <p:blipFill>
          <a:blip r:embed="rId2"/>
          <a:stretch>
            <a:fillRect/>
          </a:stretch>
        </p:blipFill>
        <p:spPr>
          <a:xfrm>
            <a:off x="3235516" y="1152475"/>
            <a:ext cx="5596784" cy="3843446"/>
          </a:xfrm>
          <a:prstGeom prst="rect">
            <a:avLst/>
          </a:prstGeom>
        </p:spPr>
      </p:pic>
    </p:spTree>
    <p:extLst>
      <p:ext uri="{BB962C8B-B14F-4D97-AF65-F5344CB8AC3E}">
        <p14:creationId xmlns:p14="http://schemas.microsoft.com/office/powerpoint/2010/main" val="4054705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4BC16-9CBE-4EA0-A864-1EEBACF2C77C}"/>
              </a:ext>
            </a:extLst>
          </p:cNvPr>
          <p:cNvSpPr>
            <a:spLocks noGrp="1"/>
          </p:cNvSpPr>
          <p:nvPr>
            <p:ph type="title"/>
          </p:nvPr>
        </p:nvSpPr>
        <p:spPr/>
        <p:txBody>
          <a:bodyPr>
            <a:normAutofit fontScale="90000"/>
          </a:bodyPr>
          <a:lstStyle/>
          <a:p>
            <a:r>
              <a:rPr lang="en-US" dirty="0"/>
              <a:t>Step 1 – Build a Linear Model Approximation</a:t>
            </a:r>
          </a:p>
        </p:txBody>
      </p:sp>
      <p:sp>
        <p:nvSpPr>
          <p:cNvPr id="5" name="Text Placeholder 4">
            <a:extLst>
              <a:ext uri="{FF2B5EF4-FFF2-40B4-BE49-F238E27FC236}">
                <a16:creationId xmlns:a16="http://schemas.microsoft.com/office/drawing/2014/main" id="{649846B4-56D6-4CE4-A9E3-325437FCAD57}"/>
              </a:ext>
            </a:extLst>
          </p:cNvPr>
          <p:cNvSpPr>
            <a:spLocks noGrp="1"/>
          </p:cNvSpPr>
          <p:nvPr>
            <p:ph type="body" idx="1"/>
          </p:nvPr>
        </p:nvSpPr>
        <p:spPr>
          <a:xfrm>
            <a:off x="311700" y="1152475"/>
            <a:ext cx="8520600" cy="3991025"/>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Implementation details are outlined in ESL Textbook</a:t>
            </a:r>
          </a:p>
        </p:txBody>
      </p:sp>
      <p:pic>
        <p:nvPicPr>
          <p:cNvPr id="6" name="Picture 5">
            <a:extLst>
              <a:ext uri="{FF2B5EF4-FFF2-40B4-BE49-F238E27FC236}">
                <a16:creationId xmlns:a16="http://schemas.microsoft.com/office/drawing/2014/main" id="{319C93F5-A9D8-4F7B-AFB5-E415249CFC19}"/>
              </a:ext>
            </a:extLst>
          </p:cNvPr>
          <p:cNvPicPr>
            <a:picLocks noChangeAspect="1"/>
          </p:cNvPicPr>
          <p:nvPr/>
        </p:nvPicPr>
        <p:blipFill rotWithShape="1">
          <a:blip r:embed="rId2"/>
          <a:srcRect r="50000" b="18630"/>
          <a:stretch/>
        </p:blipFill>
        <p:spPr>
          <a:xfrm>
            <a:off x="6055644" y="1316889"/>
            <a:ext cx="2776656" cy="2954377"/>
          </a:xfrm>
          <a:prstGeom prst="rect">
            <a:avLst/>
          </a:prstGeom>
        </p:spPr>
      </p:pic>
      <p:pic>
        <p:nvPicPr>
          <p:cNvPr id="7" name="Picture 6">
            <a:extLst>
              <a:ext uri="{FF2B5EF4-FFF2-40B4-BE49-F238E27FC236}">
                <a16:creationId xmlns:a16="http://schemas.microsoft.com/office/drawing/2014/main" id="{E382E770-EB26-46A2-B933-566A37984AA5}"/>
              </a:ext>
            </a:extLst>
          </p:cNvPr>
          <p:cNvPicPr>
            <a:picLocks noChangeAspect="1"/>
          </p:cNvPicPr>
          <p:nvPr/>
        </p:nvPicPr>
        <p:blipFill rotWithShape="1">
          <a:blip r:embed="rId3"/>
          <a:srcRect l="10202" r="9421" b="14577"/>
          <a:stretch/>
        </p:blipFill>
        <p:spPr>
          <a:xfrm>
            <a:off x="311700" y="1152475"/>
            <a:ext cx="4498596" cy="3283205"/>
          </a:xfrm>
          <a:prstGeom prst="rect">
            <a:avLst/>
          </a:prstGeom>
        </p:spPr>
      </p:pic>
      <p:cxnSp>
        <p:nvCxnSpPr>
          <p:cNvPr id="9" name="Straight Arrow Connector 8">
            <a:extLst>
              <a:ext uri="{FF2B5EF4-FFF2-40B4-BE49-F238E27FC236}">
                <a16:creationId xmlns:a16="http://schemas.microsoft.com/office/drawing/2014/main" id="{3C63AFE8-F62C-4BF8-A428-4083F52F8766}"/>
              </a:ext>
            </a:extLst>
          </p:cNvPr>
          <p:cNvCxnSpPr>
            <a:stCxn id="7" idx="3"/>
            <a:endCxn id="6" idx="1"/>
          </p:cNvCxnSpPr>
          <p:nvPr/>
        </p:nvCxnSpPr>
        <p:spPr>
          <a:xfrm>
            <a:off x="4810296" y="2794077"/>
            <a:ext cx="12453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F8D83D5-95B4-4930-8C74-6215195C8F2A}"/>
                  </a:ext>
                </a:extLst>
              </p14:cNvPr>
              <p14:cNvContentPartPr/>
              <p14:nvPr/>
            </p14:nvContentPartPr>
            <p14:xfrm>
              <a:off x="6691680" y="2585880"/>
              <a:ext cx="200160" cy="570600"/>
            </p14:xfrm>
          </p:contentPart>
        </mc:Choice>
        <mc:Fallback xmlns="">
          <p:pic>
            <p:nvPicPr>
              <p:cNvPr id="2" name="Ink 1">
                <a:extLst>
                  <a:ext uri="{FF2B5EF4-FFF2-40B4-BE49-F238E27FC236}">
                    <a16:creationId xmlns:a16="http://schemas.microsoft.com/office/drawing/2014/main" id="{BF8D83D5-95B4-4930-8C74-6215195C8F2A}"/>
                  </a:ext>
                </a:extLst>
              </p:cNvPr>
              <p:cNvPicPr/>
              <p:nvPr/>
            </p:nvPicPr>
            <p:blipFill>
              <a:blip r:embed="rId5"/>
              <a:stretch>
                <a:fillRect/>
              </a:stretch>
            </p:blipFill>
            <p:spPr>
              <a:xfrm>
                <a:off x="6682320" y="2576520"/>
                <a:ext cx="218880" cy="589320"/>
              </a:xfrm>
              <a:prstGeom prst="rect">
                <a:avLst/>
              </a:prstGeom>
            </p:spPr>
          </p:pic>
        </mc:Fallback>
      </mc:AlternateContent>
    </p:spTree>
    <p:extLst>
      <p:ext uri="{BB962C8B-B14F-4D97-AF65-F5344CB8AC3E}">
        <p14:creationId xmlns:p14="http://schemas.microsoft.com/office/powerpoint/2010/main" val="20486388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1121-5199-4D2B-B6D9-E83A7BA0C43B}"/>
              </a:ext>
            </a:extLst>
          </p:cNvPr>
          <p:cNvSpPr>
            <a:spLocks noGrp="1"/>
          </p:cNvSpPr>
          <p:nvPr>
            <p:ph type="title"/>
          </p:nvPr>
        </p:nvSpPr>
        <p:spPr/>
        <p:txBody>
          <a:bodyPr>
            <a:normAutofit fontScale="90000"/>
          </a:bodyPr>
          <a:lstStyle/>
          <a:p>
            <a:r>
              <a:rPr lang="en-US" dirty="0"/>
              <a:t>Recall : Gram-Schmidt Process</a:t>
            </a:r>
          </a:p>
        </p:txBody>
      </p:sp>
      <p:sp>
        <p:nvSpPr>
          <p:cNvPr id="3" name="Text Placeholder 2">
            <a:extLst>
              <a:ext uri="{FF2B5EF4-FFF2-40B4-BE49-F238E27FC236}">
                <a16:creationId xmlns:a16="http://schemas.microsoft.com/office/drawing/2014/main" id="{3C3B5D96-F296-461B-830A-26DD2011394C}"/>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3219F391-4587-4D4A-AD66-D3F48E0EB7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393031"/>
            <a:ext cx="3143250" cy="235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DC2E-C3B1-4BBC-B744-0E61CCB51D50}"/>
              </a:ext>
            </a:extLst>
          </p:cNvPr>
          <p:cNvSpPr>
            <a:spLocks noGrp="1"/>
          </p:cNvSpPr>
          <p:nvPr>
            <p:ph type="title"/>
          </p:nvPr>
        </p:nvSpPr>
        <p:spPr/>
        <p:txBody>
          <a:bodyPr>
            <a:normAutofit fontScale="90000"/>
          </a:bodyPr>
          <a:lstStyle/>
          <a:p>
            <a:r>
              <a:rPr lang="en-US" dirty="0"/>
              <a:t>Step 1 – Build a Linear Model Approximation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EF941FF-BC57-434C-8D53-2E572ECF387C}"/>
                  </a:ext>
                </a:extLst>
              </p:cNvPr>
              <p:cNvSpPr>
                <a:spLocks noGrp="1"/>
              </p:cNvSpPr>
              <p:nvPr>
                <p:ph type="body" idx="1"/>
              </p:nvPr>
            </p:nvSpPr>
            <p:spPr>
              <a:xfrm>
                <a:off x="311700" y="1152475"/>
                <a:ext cx="8520600" cy="3991025"/>
              </a:xfrm>
            </p:spPr>
            <p:txBody>
              <a:bodyPr/>
              <a:lstStyle/>
              <a:p>
                <a:r>
                  <a:rPr lang="en-US" dirty="0"/>
                  <a:t>End with the </a:t>
                </a:r>
                <a:r>
                  <a:rPr lang="en-US" i="1" dirty="0"/>
                  <a:t>Singular Value Decomposition</a:t>
                </a:r>
                <a:endParaRPr lang="en-US" dirty="0"/>
              </a:p>
              <a:p>
                <a:pPr marL="596885"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𝑈𝐷</m:t>
                      </m:r>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m:oMathPara>
                </a14:m>
                <a:endParaRPr lang="en-US" dirty="0"/>
              </a:p>
              <a:p>
                <a:endParaRPr lang="en-US" dirty="0"/>
              </a:p>
              <a:p>
                <a:r>
                  <a:rPr lang="en-US" dirty="0"/>
                  <a:t>X = our observations*</a:t>
                </a:r>
              </a:p>
              <a:p>
                <a:pPr lvl="1">
                  <a:spcBef>
                    <a:spcPts val="0"/>
                  </a:spcBef>
                </a:pPr>
                <a:r>
                  <a:rPr lang="en-US" i="1" dirty="0"/>
                  <a:t>N</a:t>
                </a:r>
                <a:r>
                  <a:rPr lang="en-US" dirty="0"/>
                  <a:t> (number of points) by </a:t>
                </a:r>
                <a:r>
                  <a:rPr lang="en-US" i="1" dirty="0"/>
                  <a:t>p</a:t>
                </a:r>
                <a:r>
                  <a:rPr lang="en-US" dirty="0"/>
                  <a:t> (dimensions)</a:t>
                </a:r>
              </a:p>
              <a:p>
                <a:r>
                  <a:rPr lang="en-US" dirty="0"/>
                  <a:t>U = </a:t>
                </a:r>
                <a:r>
                  <a:rPr lang="en-US" dirty="0" err="1"/>
                  <a:t>orthog</a:t>
                </a:r>
                <a:r>
                  <a:rPr lang="en-US" dirty="0"/>
                  <a:t>. matrix, left singular vector columns</a:t>
                </a:r>
              </a:p>
              <a:p>
                <a:pPr lvl="1">
                  <a:spcBef>
                    <a:spcPts val="0"/>
                  </a:spcBef>
                </a:pPr>
                <a:r>
                  <a:rPr lang="en-US" dirty="0"/>
                  <a:t> </a:t>
                </a:r>
                <a:r>
                  <a:rPr lang="en-US" i="1" dirty="0"/>
                  <a:t>N by p</a:t>
                </a:r>
              </a:p>
              <a:p>
                <a:r>
                  <a:rPr lang="en-US" dirty="0"/>
                  <a:t>D = diagonal matrix, singular values</a:t>
                </a:r>
              </a:p>
              <a:p>
                <a:pPr lvl="1">
                  <a:spcBef>
                    <a:spcPts val="0"/>
                  </a:spcBef>
                </a:pPr>
                <a:r>
                  <a:rPr lang="en-US" i="1" dirty="0"/>
                  <a:t>p by p</a:t>
                </a:r>
              </a:p>
              <a:p>
                <a:r>
                  <a:rPr lang="en-US" dirty="0"/>
                  <a:t>V</a:t>
                </a:r>
                <a:r>
                  <a:rPr lang="en-US" baseline="30000" dirty="0"/>
                  <a:t>T</a:t>
                </a:r>
                <a:r>
                  <a:rPr lang="en-US" dirty="0"/>
                  <a:t> = </a:t>
                </a:r>
                <a:r>
                  <a:rPr lang="en-US" dirty="0" err="1"/>
                  <a:t>orthog</a:t>
                </a:r>
                <a:r>
                  <a:rPr lang="en-US" dirty="0"/>
                  <a:t>. matrix, right singular </a:t>
                </a:r>
                <a:r>
                  <a:rPr lang="en-US" dirty="0" err="1"/>
                  <a:t>vect</a:t>
                </a:r>
                <a:r>
                  <a:rPr lang="en-US" dirty="0"/>
                  <a:t>. columns</a:t>
                </a:r>
              </a:p>
              <a:p>
                <a:pPr lvl="1">
                  <a:spcBef>
                    <a:spcPts val="0"/>
                  </a:spcBef>
                </a:pPr>
                <a:r>
                  <a:rPr lang="en-US" i="1" dirty="0"/>
                  <a:t>p by p</a:t>
                </a:r>
              </a:p>
              <a:p>
                <a:pPr marL="114297" indent="0">
                  <a:buNone/>
                </a:pPr>
                <a:endParaRPr lang="en-US" i="1" dirty="0"/>
              </a:p>
              <a:p>
                <a:pPr marL="114297" indent="0">
                  <a:buNone/>
                </a:pPr>
                <a:r>
                  <a:rPr lang="en-US" i="1" dirty="0"/>
                  <a:t>*obs. have been re-centered to a new origin</a:t>
                </a:r>
              </a:p>
            </p:txBody>
          </p:sp>
        </mc:Choice>
        <mc:Fallback xmlns="">
          <p:sp>
            <p:nvSpPr>
              <p:cNvPr id="3" name="Text Placeholder 2">
                <a:extLst>
                  <a:ext uri="{FF2B5EF4-FFF2-40B4-BE49-F238E27FC236}">
                    <a16:creationId xmlns:a16="http://schemas.microsoft.com/office/drawing/2014/main" id="{BEF941FF-BC57-434C-8D53-2E572ECF387C}"/>
                  </a:ext>
                </a:extLst>
              </p:cNvPr>
              <p:cNvSpPr>
                <a:spLocks noGrp="1" noRot="1" noChangeAspect="1" noMove="1" noResize="1" noEditPoints="1" noAdjustHandles="1" noChangeArrowheads="1" noChangeShapeType="1" noTextEdit="1"/>
              </p:cNvSpPr>
              <p:nvPr>
                <p:ph type="body" idx="1"/>
              </p:nvPr>
            </p:nvSpPr>
            <p:spPr>
              <a:xfrm>
                <a:off x="311700" y="1152475"/>
                <a:ext cx="8520600" cy="3991025"/>
              </a:xfr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ECE7C58-CB7F-45B8-A900-774F9F34A33D}"/>
              </a:ext>
            </a:extLst>
          </p:cNvPr>
          <p:cNvPicPr>
            <a:picLocks noChangeAspect="1"/>
          </p:cNvPicPr>
          <p:nvPr/>
        </p:nvPicPr>
        <p:blipFill rotWithShape="1">
          <a:blip r:embed="rId3"/>
          <a:srcRect r="50000" b="18630"/>
          <a:stretch/>
        </p:blipFill>
        <p:spPr>
          <a:xfrm>
            <a:off x="6055644" y="1316889"/>
            <a:ext cx="2776656" cy="2954377"/>
          </a:xfrm>
          <a:prstGeom prst="rect">
            <a:avLst/>
          </a:prstGeom>
        </p:spPr>
      </p:pic>
    </p:spTree>
    <p:extLst>
      <p:ext uri="{BB962C8B-B14F-4D97-AF65-F5344CB8AC3E}">
        <p14:creationId xmlns:p14="http://schemas.microsoft.com/office/powerpoint/2010/main" val="18804065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4E4C-8449-4245-9EA2-2EF2E12BB882}"/>
              </a:ext>
            </a:extLst>
          </p:cNvPr>
          <p:cNvSpPr>
            <a:spLocks noGrp="1"/>
          </p:cNvSpPr>
          <p:nvPr>
            <p:ph type="title"/>
          </p:nvPr>
        </p:nvSpPr>
        <p:spPr/>
        <p:txBody>
          <a:bodyPr>
            <a:normAutofit fontScale="90000"/>
          </a:bodyPr>
          <a:lstStyle/>
          <a:p>
            <a:r>
              <a:rPr lang="en-US" dirty="0"/>
              <a:t>Step 2 – Extract the q principal components you seek</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3B3C3C5-0B26-43DF-9C6B-24ED377D0C46}"/>
                  </a:ext>
                </a:extLst>
              </p:cNvPr>
              <p:cNvSpPr>
                <a:spLocks noGrp="1"/>
              </p:cNvSpPr>
              <p:nvPr>
                <p:ph type="body" idx="1"/>
              </p:nvPr>
            </p:nvSpPr>
            <p:spPr/>
            <p:txBody>
              <a:bodyPr/>
              <a:lstStyle/>
              <a:p>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𝑞</m:t>
                        </m:r>
                      </m:sub>
                    </m:sSub>
                    <m:r>
                      <a:rPr lang="en-US" i="1">
                        <a:latin typeface="Cambria Math" panose="02040503050406030204" pitchFamily="18" charset="0"/>
                      </a:rPr>
                      <m:t> = </m:t>
                    </m:r>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𝑞</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𝑞</m:t>
                        </m:r>
                      </m:sub>
                    </m:sSub>
                  </m:oMath>
                </a14:m>
                <a:endParaRPr lang="en-US" dirty="0"/>
              </a:p>
            </p:txBody>
          </p:sp>
        </mc:Choice>
        <mc:Fallback xmlns="">
          <p:sp>
            <p:nvSpPr>
              <p:cNvPr id="3" name="Text Placeholder 2">
                <a:extLst>
                  <a:ext uri="{FF2B5EF4-FFF2-40B4-BE49-F238E27FC236}">
                    <a16:creationId xmlns:a16="http://schemas.microsoft.com/office/drawing/2014/main" id="{43B3C3C5-0B26-43DF-9C6B-24ED377D0C4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1BE87BB-308A-47FC-B965-6D6BA1C07DDB}"/>
              </a:ext>
            </a:extLst>
          </p:cNvPr>
          <p:cNvPicPr>
            <a:picLocks noChangeAspect="1"/>
          </p:cNvPicPr>
          <p:nvPr/>
        </p:nvPicPr>
        <p:blipFill rotWithShape="1">
          <a:blip r:embed="rId3"/>
          <a:srcRect l="-1" t="-1" r="73" b="-6"/>
          <a:stretch/>
        </p:blipFill>
        <p:spPr>
          <a:xfrm>
            <a:off x="3283033" y="1152475"/>
            <a:ext cx="5549267" cy="3631034"/>
          </a:xfrm>
          <a:prstGeom prst="rect">
            <a:avLst/>
          </a:prstGeom>
        </p:spPr>
      </p:pic>
    </p:spTree>
    <p:extLst>
      <p:ext uri="{BB962C8B-B14F-4D97-AF65-F5344CB8AC3E}">
        <p14:creationId xmlns:p14="http://schemas.microsoft.com/office/powerpoint/2010/main" val="27244271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A3CC-8DC8-4B5F-8275-16E15492181C}"/>
              </a:ext>
            </a:extLst>
          </p:cNvPr>
          <p:cNvSpPr>
            <a:spLocks noGrp="1"/>
          </p:cNvSpPr>
          <p:nvPr>
            <p:ph type="title"/>
          </p:nvPr>
        </p:nvSpPr>
        <p:spPr/>
        <p:txBody>
          <a:bodyPr>
            <a:normAutofit fontScale="90000"/>
          </a:bodyPr>
          <a:lstStyle/>
          <a:p>
            <a:r>
              <a:rPr lang="en-US" dirty="0"/>
              <a:t>PCA In Action</a:t>
            </a:r>
          </a:p>
        </p:txBody>
      </p:sp>
      <p:sp>
        <p:nvSpPr>
          <p:cNvPr id="3" name="Text Placeholder 2">
            <a:extLst>
              <a:ext uri="{FF2B5EF4-FFF2-40B4-BE49-F238E27FC236}">
                <a16:creationId xmlns:a16="http://schemas.microsoft.com/office/drawing/2014/main" id="{418B82A4-72CE-487F-9DAC-344E86EA7F1B}"/>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7891110-BD57-4746-969B-1616BF37DEC0}"/>
              </a:ext>
            </a:extLst>
          </p:cNvPr>
          <p:cNvPicPr>
            <a:picLocks noChangeAspect="1"/>
          </p:cNvPicPr>
          <p:nvPr/>
        </p:nvPicPr>
        <p:blipFill>
          <a:blip r:embed="rId2"/>
          <a:stretch>
            <a:fillRect/>
          </a:stretch>
        </p:blipFill>
        <p:spPr>
          <a:xfrm>
            <a:off x="2069396" y="1152475"/>
            <a:ext cx="5005209" cy="395833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56D5F60-2755-4294-89CE-ABFFBCD13E3E}"/>
                  </a:ext>
                </a:extLst>
              </p14:cNvPr>
              <p14:cNvContentPartPr/>
              <p14:nvPr/>
            </p14:nvContentPartPr>
            <p14:xfrm>
              <a:off x="2782440" y="959040"/>
              <a:ext cx="3498480" cy="977040"/>
            </p14:xfrm>
          </p:contentPart>
        </mc:Choice>
        <mc:Fallback xmlns="">
          <p:pic>
            <p:nvPicPr>
              <p:cNvPr id="5" name="Ink 4">
                <a:extLst>
                  <a:ext uri="{FF2B5EF4-FFF2-40B4-BE49-F238E27FC236}">
                    <a16:creationId xmlns:a16="http://schemas.microsoft.com/office/drawing/2014/main" id="{256D5F60-2755-4294-89CE-ABFFBCD13E3E}"/>
                  </a:ext>
                </a:extLst>
              </p:cNvPr>
              <p:cNvPicPr/>
              <p:nvPr/>
            </p:nvPicPr>
            <p:blipFill>
              <a:blip r:embed="rId4"/>
              <a:stretch>
                <a:fillRect/>
              </a:stretch>
            </p:blipFill>
            <p:spPr>
              <a:xfrm>
                <a:off x="2773080" y="949680"/>
                <a:ext cx="3517200" cy="995760"/>
              </a:xfrm>
              <a:prstGeom prst="rect">
                <a:avLst/>
              </a:prstGeom>
            </p:spPr>
          </p:pic>
        </mc:Fallback>
      </mc:AlternateContent>
    </p:spTree>
    <p:extLst>
      <p:ext uri="{BB962C8B-B14F-4D97-AF65-F5344CB8AC3E}">
        <p14:creationId xmlns:p14="http://schemas.microsoft.com/office/powerpoint/2010/main" val="29562374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4BC16-9CBE-4EA0-A864-1EEBACF2C77C}"/>
              </a:ext>
            </a:extLst>
          </p:cNvPr>
          <p:cNvSpPr>
            <a:spLocks noGrp="1"/>
          </p:cNvSpPr>
          <p:nvPr>
            <p:ph type="title"/>
          </p:nvPr>
        </p:nvSpPr>
        <p:spPr/>
        <p:txBody>
          <a:bodyPr>
            <a:normAutofit fontScale="90000"/>
          </a:bodyPr>
          <a:lstStyle/>
          <a:p>
            <a:r>
              <a:rPr lang="en-US" dirty="0"/>
              <a:t>Was this the best fit?</a:t>
            </a:r>
          </a:p>
        </p:txBody>
      </p:sp>
      <p:sp>
        <p:nvSpPr>
          <p:cNvPr id="5" name="Text Placeholder 4">
            <a:extLst>
              <a:ext uri="{FF2B5EF4-FFF2-40B4-BE49-F238E27FC236}">
                <a16:creationId xmlns:a16="http://schemas.microsoft.com/office/drawing/2014/main" id="{649846B4-56D6-4CE4-A9E3-325437FCAD57}"/>
              </a:ext>
            </a:extLst>
          </p:cNvPr>
          <p:cNvSpPr>
            <a:spLocks noGrp="1"/>
          </p:cNvSpPr>
          <p:nvPr>
            <p:ph type="body" idx="1"/>
          </p:nvPr>
        </p:nvSpPr>
        <p:spPr>
          <a:xfrm>
            <a:off x="311700" y="1152475"/>
            <a:ext cx="8520600" cy="3991025"/>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297" indent="0">
              <a:buNone/>
            </a:pPr>
            <a:endParaRPr lang="en-US" dirty="0"/>
          </a:p>
        </p:txBody>
      </p:sp>
      <p:pic>
        <p:nvPicPr>
          <p:cNvPr id="6" name="Picture 5">
            <a:extLst>
              <a:ext uri="{FF2B5EF4-FFF2-40B4-BE49-F238E27FC236}">
                <a16:creationId xmlns:a16="http://schemas.microsoft.com/office/drawing/2014/main" id="{319C93F5-A9D8-4F7B-AFB5-E415249CFC19}"/>
              </a:ext>
            </a:extLst>
          </p:cNvPr>
          <p:cNvPicPr>
            <a:picLocks noChangeAspect="1"/>
          </p:cNvPicPr>
          <p:nvPr/>
        </p:nvPicPr>
        <p:blipFill rotWithShape="1">
          <a:blip r:embed="rId2"/>
          <a:srcRect r="50000" b="18630"/>
          <a:stretch/>
        </p:blipFill>
        <p:spPr>
          <a:xfrm>
            <a:off x="6055644" y="1316889"/>
            <a:ext cx="2776656" cy="2954377"/>
          </a:xfrm>
          <a:prstGeom prst="rect">
            <a:avLst/>
          </a:prstGeom>
        </p:spPr>
      </p:pic>
      <p:pic>
        <p:nvPicPr>
          <p:cNvPr id="7" name="Picture 6">
            <a:extLst>
              <a:ext uri="{FF2B5EF4-FFF2-40B4-BE49-F238E27FC236}">
                <a16:creationId xmlns:a16="http://schemas.microsoft.com/office/drawing/2014/main" id="{E382E770-EB26-46A2-B933-566A37984AA5}"/>
              </a:ext>
            </a:extLst>
          </p:cNvPr>
          <p:cNvPicPr>
            <a:picLocks noChangeAspect="1"/>
          </p:cNvPicPr>
          <p:nvPr/>
        </p:nvPicPr>
        <p:blipFill rotWithShape="1">
          <a:blip r:embed="rId3"/>
          <a:srcRect l="10202" r="9421" b="14577"/>
          <a:stretch/>
        </p:blipFill>
        <p:spPr>
          <a:xfrm>
            <a:off x="311700" y="1152475"/>
            <a:ext cx="4498596" cy="3283205"/>
          </a:xfrm>
          <a:prstGeom prst="rect">
            <a:avLst/>
          </a:prstGeom>
        </p:spPr>
      </p:pic>
      <p:cxnSp>
        <p:nvCxnSpPr>
          <p:cNvPr id="9" name="Straight Arrow Connector 8">
            <a:extLst>
              <a:ext uri="{FF2B5EF4-FFF2-40B4-BE49-F238E27FC236}">
                <a16:creationId xmlns:a16="http://schemas.microsoft.com/office/drawing/2014/main" id="{3C63AFE8-F62C-4BF8-A428-4083F52F8766}"/>
              </a:ext>
            </a:extLst>
          </p:cNvPr>
          <p:cNvCxnSpPr>
            <a:stCxn id="7" idx="3"/>
            <a:endCxn id="6" idx="1"/>
          </p:cNvCxnSpPr>
          <p:nvPr/>
        </p:nvCxnSpPr>
        <p:spPr>
          <a:xfrm>
            <a:off x="4810296" y="2794077"/>
            <a:ext cx="12453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790D66F-B414-46A3-9EF2-DD025FF111FD}"/>
                  </a:ext>
                </a:extLst>
              </p14:cNvPr>
              <p14:cNvContentPartPr/>
              <p14:nvPr/>
            </p14:nvContentPartPr>
            <p14:xfrm>
              <a:off x="6681240" y="2251440"/>
              <a:ext cx="1509120" cy="1313640"/>
            </p14:xfrm>
          </p:contentPart>
        </mc:Choice>
        <mc:Fallback xmlns="">
          <p:pic>
            <p:nvPicPr>
              <p:cNvPr id="2" name="Ink 1">
                <a:extLst>
                  <a:ext uri="{FF2B5EF4-FFF2-40B4-BE49-F238E27FC236}">
                    <a16:creationId xmlns:a16="http://schemas.microsoft.com/office/drawing/2014/main" id="{D790D66F-B414-46A3-9EF2-DD025FF111FD}"/>
                  </a:ext>
                </a:extLst>
              </p:cNvPr>
              <p:cNvPicPr/>
              <p:nvPr/>
            </p:nvPicPr>
            <p:blipFill>
              <a:blip r:embed="rId5"/>
              <a:stretch>
                <a:fillRect/>
              </a:stretch>
            </p:blipFill>
            <p:spPr>
              <a:xfrm>
                <a:off x="6671880" y="2242080"/>
                <a:ext cx="1527840" cy="1332360"/>
              </a:xfrm>
              <a:prstGeom prst="rect">
                <a:avLst/>
              </a:prstGeom>
            </p:spPr>
          </p:pic>
        </mc:Fallback>
      </mc:AlternateContent>
    </p:spTree>
    <p:extLst>
      <p:ext uri="{BB962C8B-B14F-4D97-AF65-F5344CB8AC3E}">
        <p14:creationId xmlns:p14="http://schemas.microsoft.com/office/powerpoint/2010/main" val="3118528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E6B1-EBE0-4329-B2FB-BB5A0C6E28BC}"/>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BAB6B120-9395-4FCA-9E91-59C5DA800CD2}"/>
              </a:ext>
            </a:extLst>
          </p:cNvPr>
          <p:cNvSpPr>
            <a:spLocks noGrp="1"/>
          </p:cNvSpPr>
          <p:nvPr>
            <p:ph idx="1"/>
          </p:nvPr>
        </p:nvSpPr>
        <p:spPr>
          <a:xfrm>
            <a:off x="628650" y="1369219"/>
            <a:ext cx="4200525" cy="3774281"/>
          </a:xfrm>
        </p:spPr>
        <p:txBody>
          <a:bodyPr/>
          <a:lstStyle/>
          <a:p>
            <a:pPr marL="0" indent="0">
              <a:buNone/>
            </a:pPr>
            <a:r>
              <a:rPr lang="en-US" dirty="0"/>
              <a:t>Reward – An intermediate measure of success / failure towards the Goal</a:t>
            </a:r>
          </a:p>
          <a:p>
            <a:pPr marL="0" indent="0">
              <a:buNone/>
            </a:pPr>
            <a:r>
              <a:rPr lang="en-US" dirty="0"/>
              <a:t>Immediate &amp; Future Rewards must </a:t>
            </a:r>
            <a:r>
              <a:rPr lang="en-US" i="1" dirty="0"/>
              <a:t>both</a:t>
            </a:r>
            <a:r>
              <a:rPr lang="en-US" dirty="0"/>
              <a:t> be considered</a:t>
            </a:r>
          </a:p>
          <a:p>
            <a:pPr marL="0" indent="0">
              <a:buNone/>
            </a:pPr>
            <a:r>
              <a:rPr lang="en-US" dirty="0"/>
              <a:t>Value (V) – The expected long-term return of the current state (in terms of our policy </a:t>
            </a:r>
            <a:r>
              <a:rPr lang="el-GR" dirty="0"/>
              <a:t>π</a:t>
            </a:r>
            <a:r>
              <a:rPr lang="en-US" dirty="0"/>
              <a:t>)</a:t>
            </a:r>
          </a:p>
          <a:p>
            <a:pPr marL="0" indent="0">
              <a:buNone/>
            </a:pPr>
            <a:endParaRPr lang="en-US" dirty="0"/>
          </a:p>
          <a:p>
            <a:pPr marL="0" indent="0">
              <a:buNone/>
            </a:pPr>
            <a:r>
              <a:rPr lang="en-US" dirty="0"/>
              <a:t>V(S) = Immediate Reward +</a:t>
            </a:r>
          </a:p>
          <a:p>
            <a:pPr marL="0" indent="0">
              <a:buNone/>
            </a:pPr>
            <a:r>
              <a:rPr lang="en-US" dirty="0"/>
              <a:t>(Future Reward * Discount Factor)</a:t>
            </a:r>
          </a:p>
          <a:p>
            <a:pPr marL="0" indent="0">
              <a:buNone/>
            </a:pPr>
            <a:endParaRPr lang="en-US" dirty="0"/>
          </a:p>
          <a:p>
            <a:pPr marL="0" indent="0">
              <a:buNone/>
            </a:pPr>
            <a:endParaRPr lang="en-US" dirty="0"/>
          </a:p>
          <a:p>
            <a:pPr marL="0" indent="0">
              <a:buNone/>
            </a:pPr>
            <a:endParaRPr lang="en-US" dirty="0"/>
          </a:p>
        </p:txBody>
      </p:sp>
      <p:pic>
        <p:nvPicPr>
          <p:cNvPr id="4" name="Picture 2" descr="Image result for chess board in game">
            <a:extLst>
              <a:ext uri="{FF2B5EF4-FFF2-40B4-BE49-F238E27FC236}">
                <a16:creationId xmlns:a16="http://schemas.microsoft.com/office/drawing/2014/main" id="{AC2702BC-175F-4109-AAE1-F31B8A369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1211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AA96-C233-4A05-8875-BA5B70F9A120}"/>
              </a:ext>
            </a:extLst>
          </p:cNvPr>
          <p:cNvSpPr>
            <a:spLocks noGrp="1"/>
          </p:cNvSpPr>
          <p:nvPr>
            <p:ph type="title"/>
          </p:nvPr>
        </p:nvSpPr>
        <p:spPr/>
        <p:txBody>
          <a:bodyPr>
            <a:normAutofit fontScale="90000"/>
          </a:bodyPr>
          <a:lstStyle/>
          <a:p>
            <a:r>
              <a:rPr lang="en-US" dirty="0"/>
              <a:t>Principal Surface Analysis</a:t>
            </a:r>
          </a:p>
        </p:txBody>
      </p:sp>
      <p:sp>
        <p:nvSpPr>
          <p:cNvPr id="3" name="Text Placeholder 2">
            <a:extLst>
              <a:ext uri="{FF2B5EF4-FFF2-40B4-BE49-F238E27FC236}">
                <a16:creationId xmlns:a16="http://schemas.microsoft.com/office/drawing/2014/main" id="{194C759A-CFEA-4AE9-AC33-8DB883B57248}"/>
              </a:ext>
            </a:extLst>
          </p:cNvPr>
          <p:cNvSpPr>
            <a:spLocks noGrp="1"/>
          </p:cNvSpPr>
          <p:nvPr>
            <p:ph type="body" idx="1"/>
          </p:nvPr>
        </p:nvSpPr>
        <p:spPr/>
        <p:txBody>
          <a:bodyPr/>
          <a:lstStyle/>
          <a:p>
            <a:r>
              <a:rPr lang="en-US" dirty="0"/>
              <a:t>End objective – a smoothed curve that best approximates our data</a:t>
            </a:r>
          </a:p>
        </p:txBody>
      </p:sp>
      <p:pic>
        <p:nvPicPr>
          <p:cNvPr id="4" name="Picture 3">
            <a:extLst>
              <a:ext uri="{FF2B5EF4-FFF2-40B4-BE49-F238E27FC236}">
                <a16:creationId xmlns:a16="http://schemas.microsoft.com/office/drawing/2014/main" id="{D9753885-760B-4D1E-8C5F-B93289C7A490}"/>
              </a:ext>
            </a:extLst>
          </p:cNvPr>
          <p:cNvPicPr>
            <a:picLocks noChangeAspect="1"/>
          </p:cNvPicPr>
          <p:nvPr/>
        </p:nvPicPr>
        <p:blipFill>
          <a:blip r:embed="rId2"/>
          <a:stretch>
            <a:fillRect/>
          </a:stretch>
        </p:blipFill>
        <p:spPr>
          <a:xfrm>
            <a:off x="1572936" y="1531338"/>
            <a:ext cx="5816480" cy="3612163"/>
          </a:xfrm>
          <a:prstGeom prst="rect">
            <a:avLst/>
          </a:prstGeom>
        </p:spPr>
      </p:pic>
    </p:spTree>
    <p:extLst>
      <p:ext uri="{BB962C8B-B14F-4D97-AF65-F5344CB8AC3E}">
        <p14:creationId xmlns:p14="http://schemas.microsoft.com/office/powerpoint/2010/main" val="2238696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4BC16-9CBE-4EA0-A864-1EEBACF2C77C}"/>
              </a:ext>
            </a:extLst>
          </p:cNvPr>
          <p:cNvSpPr>
            <a:spLocks noGrp="1"/>
          </p:cNvSpPr>
          <p:nvPr>
            <p:ph type="title"/>
          </p:nvPr>
        </p:nvSpPr>
        <p:spPr/>
        <p:txBody>
          <a:bodyPr>
            <a:normAutofit fontScale="90000"/>
          </a:bodyPr>
          <a:lstStyle/>
          <a:p>
            <a:r>
              <a:rPr lang="en-US" dirty="0"/>
              <a:t>Step 1 - Build a Linear Model Approximation</a:t>
            </a:r>
          </a:p>
        </p:txBody>
      </p:sp>
      <p:sp>
        <p:nvSpPr>
          <p:cNvPr id="5" name="Text Placeholder 4">
            <a:extLst>
              <a:ext uri="{FF2B5EF4-FFF2-40B4-BE49-F238E27FC236}">
                <a16:creationId xmlns:a16="http://schemas.microsoft.com/office/drawing/2014/main" id="{649846B4-56D6-4CE4-A9E3-325437FCAD57}"/>
              </a:ext>
            </a:extLst>
          </p:cNvPr>
          <p:cNvSpPr>
            <a:spLocks noGrp="1"/>
          </p:cNvSpPr>
          <p:nvPr>
            <p:ph type="body" idx="1"/>
          </p:nvPr>
        </p:nvSpPr>
        <p:spPr>
          <a:xfrm>
            <a:off x="311700" y="1152475"/>
            <a:ext cx="8520600" cy="3991025"/>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297" indent="0">
              <a:buNone/>
            </a:pPr>
            <a:endParaRPr lang="en-US" dirty="0"/>
          </a:p>
        </p:txBody>
      </p:sp>
      <p:pic>
        <p:nvPicPr>
          <p:cNvPr id="6" name="Picture 5">
            <a:extLst>
              <a:ext uri="{FF2B5EF4-FFF2-40B4-BE49-F238E27FC236}">
                <a16:creationId xmlns:a16="http://schemas.microsoft.com/office/drawing/2014/main" id="{319C93F5-A9D8-4F7B-AFB5-E415249CFC19}"/>
              </a:ext>
            </a:extLst>
          </p:cNvPr>
          <p:cNvPicPr>
            <a:picLocks noChangeAspect="1"/>
          </p:cNvPicPr>
          <p:nvPr/>
        </p:nvPicPr>
        <p:blipFill rotWithShape="1">
          <a:blip r:embed="rId2"/>
          <a:srcRect r="50000" b="18630"/>
          <a:stretch/>
        </p:blipFill>
        <p:spPr>
          <a:xfrm>
            <a:off x="6055644" y="1316889"/>
            <a:ext cx="2776656" cy="2954377"/>
          </a:xfrm>
          <a:prstGeom prst="rect">
            <a:avLst/>
          </a:prstGeom>
        </p:spPr>
      </p:pic>
      <p:pic>
        <p:nvPicPr>
          <p:cNvPr id="7" name="Picture 6">
            <a:extLst>
              <a:ext uri="{FF2B5EF4-FFF2-40B4-BE49-F238E27FC236}">
                <a16:creationId xmlns:a16="http://schemas.microsoft.com/office/drawing/2014/main" id="{E382E770-EB26-46A2-B933-566A37984AA5}"/>
              </a:ext>
            </a:extLst>
          </p:cNvPr>
          <p:cNvPicPr>
            <a:picLocks noChangeAspect="1"/>
          </p:cNvPicPr>
          <p:nvPr/>
        </p:nvPicPr>
        <p:blipFill rotWithShape="1">
          <a:blip r:embed="rId3"/>
          <a:srcRect l="10202" r="9421" b="14577"/>
          <a:stretch/>
        </p:blipFill>
        <p:spPr>
          <a:xfrm>
            <a:off x="311700" y="1152475"/>
            <a:ext cx="4498596" cy="3283205"/>
          </a:xfrm>
          <a:prstGeom prst="rect">
            <a:avLst/>
          </a:prstGeom>
        </p:spPr>
      </p:pic>
      <p:cxnSp>
        <p:nvCxnSpPr>
          <p:cNvPr id="9" name="Straight Arrow Connector 8">
            <a:extLst>
              <a:ext uri="{FF2B5EF4-FFF2-40B4-BE49-F238E27FC236}">
                <a16:creationId xmlns:a16="http://schemas.microsoft.com/office/drawing/2014/main" id="{3C63AFE8-F62C-4BF8-A428-4083F52F8766}"/>
              </a:ext>
            </a:extLst>
          </p:cNvPr>
          <p:cNvCxnSpPr>
            <a:stCxn id="7" idx="3"/>
            <a:endCxn id="6" idx="1"/>
          </p:cNvCxnSpPr>
          <p:nvPr/>
        </p:nvCxnSpPr>
        <p:spPr>
          <a:xfrm>
            <a:off x="4810296" y="2794077"/>
            <a:ext cx="12453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962EA9B-3A26-495E-8F04-25CC60961E22}"/>
                  </a:ext>
                </a:extLst>
              </p14:cNvPr>
              <p14:cNvContentPartPr/>
              <p14:nvPr/>
            </p14:nvContentPartPr>
            <p14:xfrm>
              <a:off x="6751800" y="2447640"/>
              <a:ext cx="195840" cy="260640"/>
            </p14:xfrm>
          </p:contentPart>
        </mc:Choice>
        <mc:Fallback xmlns="">
          <p:pic>
            <p:nvPicPr>
              <p:cNvPr id="2" name="Ink 1">
                <a:extLst>
                  <a:ext uri="{FF2B5EF4-FFF2-40B4-BE49-F238E27FC236}">
                    <a16:creationId xmlns:a16="http://schemas.microsoft.com/office/drawing/2014/main" id="{D962EA9B-3A26-495E-8F04-25CC60961E22}"/>
                  </a:ext>
                </a:extLst>
              </p:cNvPr>
              <p:cNvPicPr/>
              <p:nvPr/>
            </p:nvPicPr>
            <p:blipFill>
              <a:blip r:embed="rId5"/>
              <a:stretch>
                <a:fillRect/>
              </a:stretch>
            </p:blipFill>
            <p:spPr>
              <a:xfrm>
                <a:off x="6742440" y="2438280"/>
                <a:ext cx="214560" cy="279360"/>
              </a:xfrm>
              <a:prstGeom prst="rect">
                <a:avLst/>
              </a:prstGeom>
            </p:spPr>
          </p:pic>
        </mc:Fallback>
      </mc:AlternateContent>
    </p:spTree>
    <p:extLst>
      <p:ext uri="{BB962C8B-B14F-4D97-AF65-F5344CB8AC3E}">
        <p14:creationId xmlns:p14="http://schemas.microsoft.com/office/powerpoint/2010/main" val="33774797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1A83-6016-4310-B7F5-8FCF8639AB9A}"/>
              </a:ext>
            </a:extLst>
          </p:cNvPr>
          <p:cNvSpPr>
            <a:spLocks noGrp="1"/>
          </p:cNvSpPr>
          <p:nvPr>
            <p:ph type="title"/>
          </p:nvPr>
        </p:nvSpPr>
        <p:spPr/>
        <p:txBody>
          <a:bodyPr>
            <a:normAutofit fontScale="90000"/>
          </a:bodyPr>
          <a:lstStyle/>
          <a:p>
            <a:r>
              <a:rPr lang="en-US" dirty="0"/>
              <a:t>Step 2 – Bend it! (like Beckham?)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62BDB1C-0512-4594-BFF2-3F932DB39C5D}"/>
                  </a:ext>
                </a:extLst>
              </p:cNvPr>
              <p:cNvSpPr>
                <a:spLocks noGrp="1"/>
              </p:cNvSpPr>
              <p:nvPr>
                <p:ph type="body" idx="1"/>
              </p:nvPr>
            </p:nvSpPr>
            <p:spPr/>
            <p:txBody>
              <a:bodyPr/>
              <a:lstStyle/>
              <a:p>
                <a:pPr marL="114297" indent="0">
                  <a:buNone/>
                </a:pPr>
                <a:r>
                  <a:rPr lang="en-US" i="1" dirty="0">
                    <a:latin typeface="Cambria Math" panose="02040503050406030204" pitchFamily="18" charset="0"/>
                  </a:rPr>
                  <a:t>Iteratively:</a:t>
                </a:r>
              </a:p>
              <a:p>
                <a:pPr marL="114297" indent="0">
                  <a:buNone/>
                </a:pPr>
                <a:endParaRPr lang="en-US" i="1" dirty="0">
                  <a:latin typeface="Cambria Math" panose="02040503050406030204" pitchFamily="18" charset="0"/>
                </a:endParaRPr>
              </a:p>
              <a:p>
                <a:pPr marL="114297" indent="0">
                  <a:buNone/>
                </a:pPr>
                <a:r>
                  <a:rPr lang="en-US" i="1" dirty="0">
                    <a:latin typeface="Cambria Math" panose="02040503050406030204" pitchFamily="18" charset="0"/>
                  </a:rPr>
                  <a:t>	Hold </a:t>
                </a:r>
                <a14:m>
                  <m:oMath xmlns:m="http://schemas.openxmlformats.org/officeDocument/2006/math">
                    <m:r>
                      <a:rPr lang="el-GR" i="1">
                        <a:latin typeface="Cambria Math" panose="02040503050406030204" pitchFamily="18" charset="0"/>
                      </a:rPr>
                      <m:t>𝜆</m:t>
                    </m:r>
                  </m:oMath>
                </a14:m>
                <a:r>
                  <a:rPr lang="en-US" i="1" dirty="0">
                    <a:latin typeface="Cambria Math" panose="02040503050406030204" pitchFamily="18" charset="0"/>
                  </a:rPr>
                  <a:t> fixed, enforce self consistency on your curve</a:t>
                </a:r>
              </a:p>
              <a:p>
                <a:pPr marL="114297"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r>
                        <a:rPr lang="en-US" i="1">
                          <a:latin typeface="Cambria Math" panose="02040503050406030204" pitchFamily="18" charset="0"/>
                        </a:rPr>
                        <m:t>(</m:t>
                      </m:r>
                      <m:r>
                        <a:rPr lang="el-GR" i="1">
                          <a:latin typeface="Cambria Math" panose="02040503050406030204" pitchFamily="18" charset="0"/>
                        </a:rPr>
                        <m:t>𝜆</m:t>
                      </m:r>
                      <m:r>
                        <a:rPr lang="el-GR"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i="1">
                          <a:latin typeface="Cambria Math" panose="02040503050406030204" pitchFamily="18" charset="0"/>
                        </a:rPr>
                        <m:t> |</m:t>
                      </m:r>
                      <m:r>
                        <a:rPr lang="el-GR" i="1">
                          <a:latin typeface="Cambria Math" panose="02040503050406030204" pitchFamily="18" charset="0"/>
                        </a:rPr>
                        <m:t>𝜆</m:t>
                      </m:r>
                      <m:r>
                        <a:rPr lang="el-GR"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l-GR" i="1">
                          <a:latin typeface="Cambria Math" panose="02040503050406030204" pitchFamily="18" charset="0"/>
                        </a:rPr>
                        <m:t>𝜆</m:t>
                      </m:r>
                      <m:r>
                        <a:rPr lang="el-GR"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 2, . . . , </m:t>
                      </m:r>
                      <m:r>
                        <a:rPr lang="en-US" i="1">
                          <a:latin typeface="Cambria Math" panose="02040503050406030204" pitchFamily="18" charset="0"/>
                        </a:rPr>
                        <m:t>𝑝</m:t>
                      </m:r>
                    </m:oMath>
                  </m:oMathPara>
                </a14:m>
                <a:endParaRPr lang="en-US" dirty="0"/>
              </a:p>
              <a:p>
                <a:pPr marL="114297" indent="0">
                  <a:buNone/>
                </a:pPr>
                <a:endParaRPr lang="en-US" dirty="0"/>
              </a:p>
              <a:p>
                <a:pPr marL="114297" indent="0">
                  <a:buNone/>
                </a:pPr>
                <a:r>
                  <a:rPr lang="en-US" dirty="0"/>
                  <a:t>	</a:t>
                </a:r>
                <a:r>
                  <a:rPr lang="en-US" i="1" dirty="0"/>
                  <a:t>Hold the curve fixed, minimize your </a:t>
                </a:r>
                <a14:m>
                  <m:oMath xmlns:m="http://schemas.openxmlformats.org/officeDocument/2006/math">
                    <m:r>
                      <a:rPr lang="el-GR" i="1">
                        <a:latin typeface="Cambria Math" panose="02040503050406030204" pitchFamily="18" charset="0"/>
                      </a:rPr>
                      <m:t>𝜆</m:t>
                    </m:r>
                  </m:oMath>
                </a14:m>
                <a:r>
                  <a:rPr lang="en-US" i="1" dirty="0"/>
                  <a:t> (find the closest point on the 	curve for each data point)</a:t>
                </a:r>
              </a:p>
              <a:p>
                <a:pPr marL="114297" indent="0">
                  <a:buNone/>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acc>
                            <m:accPr>
                              <m:chr m:val="̂"/>
                              <m:ctrlPr>
                                <a:rPr lang="el-GR" i="1" smtClean="0">
                                  <a:latin typeface="Cambria Math" panose="02040503050406030204" pitchFamily="18" charset="0"/>
                                </a:rPr>
                              </m:ctrlPr>
                            </m:accPr>
                            <m:e>
                              <m:r>
                                <a:rPr lang="el-GR" i="1">
                                  <a:latin typeface="Cambria Math" panose="02040503050406030204" pitchFamily="18" charset="0"/>
                                </a:rPr>
                                <m:t>𝜆</m:t>
                              </m:r>
                            </m:e>
                          </m:acc>
                        </m:e>
                        <m:sub>
                          <m:r>
                            <a:rPr lang="en-US" i="1">
                              <a:latin typeface="Cambria Math" panose="02040503050406030204" pitchFamily="18" charset="0"/>
                            </a:rPr>
                            <m:t>𝑓</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𝑎𝑟𝑔𝑚𝑖𝑛</m:t>
                          </m:r>
                        </m:e>
                        <m:sub>
                          <m:r>
                            <a:rPr lang="el-GR" i="1">
                              <a:latin typeface="Cambria Math" panose="02040503050406030204" pitchFamily="18" charset="0"/>
                            </a:rPr>
                            <m:t>𝜆</m:t>
                          </m:r>
                          <m:r>
                            <a:rPr lang="el-GR" i="1">
                              <a:latin typeface="Cambria Math" panose="02040503050406030204" pitchFamily="18" charset="0"/>
                            </a:rPr>
                            <m:t>′</m:t>
                          </m:r>
                        </m:sub>
                      </m:sSub>
                      <m:r>
                        <a:rPr lang="el-GR"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i="1">
                          <a:latin typeface="Cambria Math" panose="02040503050406030204" pitchFamily="18" charset="0"/>
                        </a:rPr>
                        <m:t>(</m:t>
                      </m:r>
                      <m:r>
                        <a:rPr lang="el-GR" i="1">
                          <a:latin typeface="Cambria Math" panose="02040503050406030204" pitchFamily="18" charset="0"/>
                        </a:rPr>
                        <m:t>𝜆</m:t>
                      </m:r>
                      <m:r>
                        <a:rPr lang="el-GR" i="1">
                          <a:latin typeface="Cambria Math" panose="02040503050406030204" pitchFamily="18" charset="0"/>
                        </a:rPr>
                        <m:t>′)||2</m:t>
                      </m:r>
                    </m:oMath>
                  </m:oMathPara>
                </a14:m>
                <a:endParaRPr lang="en-US" baseline="30000" dirty="0"/>
              </a:p>
            </p:txBody>
          </p:sp>
        </mc:Choice>
        <mc:Fallback xmlns="">
          <p:sp>
            <p:nvSpPr>
              <p:cNvPr id="3" name="Text Placeholder 2">
                <a:extLst>
                  <a:ext uri="{FF2B5EF4-FFF2-40B4-BE49-F238E27FC236}">
                    <a16:creationId xmlns:a16="http://schemas.microsoft.com/office/drawing/2014/main" id="{762BDB1C-0512-4594-BFF2-3F932DB39C5D}"/>
                  </a:ext>
                </a:extLst>
              </p:cNvPr>
              <p:cNvSpPr>
                <a:spLocks noGrp="1" noRot="1" noChangeAspect="1" noMove="1" noResize="1" noEditPoints="1" noAdjustHandles="1" noChangeArrowheads="1" noChangeShapeType="1" noTextEdit="1"/>
              </p:cNvSpPr>
              <p:nvPr>
                <p:ph type="body" idx="1"/>
              </p:nvPr>
            </p:nvSpPr>
            <p:spPr>
              <a:blipFill>
                <a:blip r:embed="rId2"/>
                <a:stretch>
                  <a:fillRect t="-1339"/>
                </a:stretch>
              </a:blipFill>
            </p:spPr>
            <p:txBody>
              <a:bodyPr/>
              <a:lstStyle/>
              <a:p>
                <a:r>
                  <a:rPr lang="en-US">
                    <a:noFill/>
                  </a:rPr>
                  <a:t> </a:t>
                </a:r>
              </a:p>
            </p:txBody>
          </p:sp>
        </mc:Fallback>
      </mc:AlternateContent>
    </p:spTree>
    <p:extLst>
      <p:ext uri="{BB962C8B-B14F-4D97-AF65-F5344CB8AC3E}">
        <p14:creationId xmlns:p14="http://schemas.microsoft.com/office/powerpoint/2010/main" val="2625353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AA96-C233-4A05-8875-BA5B70F9A120}"/>
              </a:ext>
            </a:extLst>
          </p:cNvPr>
          <p:cNvSpPr>
            <a:spLocks noGrp="1"/>
          </p:cNvSpPr>
          <p:nvPr>
            <p:ph type="title"/>
          </p:nvPr>
        </p:nvSpPr>
        <p:spPr/>
        <p:txBody>
          <a:bodyPr>
            <a:normAutofit fontScale="90000"/>
          </a:bodyPr>
          <a:lstStyle/>
          <a:p>
            <a:r>
              <a:rPr lang="en-US" dirty="0"/>
              <a:t>Principal Surface Analysis</a:t>
            </a:r>
          </a:p>
        </p:txBody>
      </p:sp>
      <p:sp>
        <p:nvSpPr>
          <p:cNvPr id="3" name="Text Placeholder 2">
            <a:extLst>
              <a:ext uri="{FF2B5EF4-FFF2-40B4-BE49-F238E27FC236}">
                <a16:creationId xmlns:a16="http://schemas.microsoft.com/office/drawing/2014/main" id="{194C759A-CFEA-4AE9-AC33-8DB883B57248}"/>
              </a:ext>
            </a:extLst>
          </p:cNvPr>
          <p:cNvSpPr>
            <a:spLocks noGrp="1"/>
          </p:cNvSpPr>
          <p:nvPr>
            <p:ph type="body" idx="1"/>
          </p:nvPr>
        </p:nvSpPr>
        <p:spPr/>
        <p:txBody>
          <a:bodyPr/>
          <a:lstStyle/>
          <a:p>
            <a:r>
              <a:rPr lang="en-US" dirty="0"/>
              <a:t>End objective – a smoothed curve that best approximates our data</a:t>
            </a:r>
          </a:p>
        </p:txBody>
      </p:sp>
      <p:pic>
        <p:nvPicPr>
          <p:cNvPr id="4" name="Picture 3">
            <a:extLst>
              <a:ext uri="{FF2B5EF4-FFF2-40B4-BE49-F238E27FC236}">
                <a16:creationId xmlns:a16="http://schemas.microsoft.com/office/drawing/2014/main" id="{D9753885-760B-4D1E-8C5F-B93289C7A490}"/>
              </a:ext>
            </a:extLst>
          </p:cNvPr>
          <p:cNvPicPr>
            <a:picLocks noChangeAspect="1"/>
          </p:cNvPicPr>
          <p:nvPr/>
        </p:nvPicPr>
        <p:blipFill>
          <a:blip r:embed="rId2"/>
          <a:stretch>
            <a:fillRect/>
          </a:stretch>
        </p:blipFill>
        <p:spPr>
          <a:xfrm>
            <a:off x="1572936" y="1531338"/>
            <a:ext cx="5816480" cy="361216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E414A79-B170-401D-94E4-1BA2544D3852}"/>
                  </a:ext>
                </a:extLst>
              </p14:cNvPr>
              <p14:cNvContentPartPr/>
              <p14:nvPr/>
            </p14:nvContentPartPr>
            <p14:xfrm>
              <a:off x="2187360" y="1469160"/>
              <a:ext cx="5411520" cy="2808000"/>
            </p14:xfrm>
          </p:contentPart>
        </mc:Choice>
        <mc:Fallback xmlns="">
          <p:pic>
            <p:nvPicPr>
              <p:cNvPr id="5" name="Ink 4">
                <a:extLst>
                  <a:ext uri="{FF2B5EF4-FFF2-40B4-BE49-F238E27FC236}">
                    <a16:creationId xmlns:a16="http://schemas.microsoft.com/office/drawing/2014/main" id="{DE414A79-B170-401D-94E4-1BA2544D3852}"/>
                  </a:ext>
                </a:extLst>
              </p:cNvPr>
              <p:cNvPicPr/>
              <p:nvPr/>
            </p:nvPicPr>
            <p:blipFill>
              <a:blip r:embed="rId4"/>
              <a:stretch>
                <a:fillRect/>
              </a:stretch>
            </p:blipFill>
            <p:spPr>
              <a:xfrm>
                <a:off x="2178000" y="1459800"/>
                <a:ext cx="5430240" cy="2826720"/>
              </a:xfrm>
              <a:prstGeom prst="rect">
                <a:avLst/>
              </a:prstGeom>
            </p:spPr>
          </p:pic>
        </mc:Fallback>
      </mc:AlternateContent>
    </p:spTree>
    <p:extLst>
      <p:ext uri="{BB962C8B-B14F-4D97-AF65-F5344CB8AC3E}">
        <p14:creationId xmlns:p14="http://schemas.microsoft.com/office/powerpoint/2010/main" val="7001331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269C-E131-4F87-9064-2C9C8836ACAE}"/>
              </a:ext>
            </a:extLst>
          </p:cNvPr>
          <p:cNvSpPr>
            <a:spLocks noGrp="1"/>
          </p:cNvSpPr>
          <p:nvPr>
            <p:ph type="title"/>
          </p:nvPr>
        </p:nvSpPr>
        <p:spPr/>
        <p:txBody>
          <a:bodyPr>
            <a:normAutofit fontScale="90000"/>
          </a:bodyPr>
          <a:lstStyle/>
          <a:p>
            <a:r>
              <a:rPr lang="en-US" dirty="0"/>
              <a:t>Kernel PCA</a:t>
            </a:r>
          </a:p>
        </p:txBody>
      </p:sp>
      <p:sp>
        <p:nvSpPr>
          <p:cNvPr id="3" name="Text Placeholder 2">
            <a:extLst>
              <a:ext uri="{FF2B5EF4-FFF2-40B4-BE49-F238E27FC236}">
                <a16:creationId xmlns:a16="http://schemas.microsoft.com/office/drawing/2014/main" id="{BD8DE89A-C87F-4E74-AEDA-0C20E365BFB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149AC69-27BF-4A19-BEDB-F3F76B5641A1}"/>
              </a:ext>
            </a:extLst>
          </p:cNvPr>
          <p:cNvPicPr>
            <a:picLocks noChangeAspect="1"/>
          </p:cNvPicPr>
          <p:nvPr/>
        </p:nvPicPr>
        <p:blipFill>
          <a:blip r:embed="rId2"/>
          <a:stretch>
            <a:fillRect/>
          </a:stretch>
        </p:blipFill>
        <p:spPr>
          <a:xfrm>
            <a:off x="2821192" y="1152475"/>
            <a:ext cx="3501617" cy="3890686"/>
          </a:xfrm>
          <a:prstGeom prst="rect">
            <a:avLst/>
          </a:prstGeom>
        </p:spPr>
      </p:pic>
    </p:spTree>
    <p:extLst>
      <p:ext uri="{BB962C8B-B14F-4D97-AF65-F5344CB8AC3E}">
        <p14:creationId xmlns:p14="http://schemas.microsoft.com/office/powerpoint/2010/main" val="1550816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0B25-761F-4A47-AB22-7BEF4FBEDC41}"/>
              </a:ext>
            </a:extLst>
          </p:cNvPr>
          <p:cNvSpPr>
            <a:spLocks noGrp="1"/>
          </p:cNvSpPr>
          <p:nvPr>
            <p:ph type="title"/>
          </p:nvPr>
        </p:nvSpPr>
        <p:spPr/>
        <p:txBody>
          <a:bodyPr/>
          <a:lstStyle/>
          <a:p>
            <a:r>
              <a:rPr lang="en-US" dirty="0"/>
              <a:t>PCA Pros and Cons</a:t>
            </a:r>
          </a:p>
        </p:txBody>
      </p:sp>
      <p:sp>
        <p:nvSpPr>
          <p:cNvPr id="3" name="Text Placeholder 2">
            <a:extLst>
              <a:ext uri="{FF2B5EF4-FFF2-40B4-BE49-F238E27FC236}">
                <a16:creationId xmlns:a16="http://schemas.microsoft.com/office/drawing/2014/main" id="{F4BE026D-4681-41CD-9903-DDE67B7C43CE}"/>
              </a:ext>
            </a:extLst>
          </p:cNvPr>
          <p:cNvSpPr>
            <a:spLocks noGrp="1"/>
          </p:cNvSpPr>
          <p:nvPr>
            <p:ph type="body" idx="1"/>
          </p:nvPr>
        </p:nvSpPr>
        <p:spPr/>
        <p:txBody>
          <a:bodyPr/>
          <a:lstStyle/>
          <a:p>
            <a:r>
              <a:rPr lang="en-US" dirty="0"/>
              <a:t>Pros</a:t>
            </a:r>
          </a:p>
          <a:p>
            <a:pPr lvl="1"/>
            <a:r>
              <a:rPr lang="en-US" dirty="0"/>
              <a:t>Reduce Dimensionality</a:t>
            </a:r>
          </a:p>
          <a:p>
            <a:pPr lvl="1"/>
            <a:r>
              <a:rPr lang="en-US" dirty="0"/>
              <a:t>Produce a better separation</a:t>
            </a:r>
          </a:p>
          <a:p>
            <a:r>
              <a:rPr lang="en-US" dirty="0"/>
              <a:t>Cons</a:t>
            </a:r>
          </a:p>
          <a:p>
            <a:pPr lvl="1"/>
            <a:r>
              <a:rPr lang="en-US" dirty="0"/>
              <a:t>You lose any “</a:t>
            </a:r>
            <a:r>
              <a:rPr lang="en-US" dirty="0" err="1"/>
              <a:t>Explainability</a:t>
            </a:r>
            <a:r>
              <a:rPr lang="en-US" dirty="0"/>
              <a:t>” of your model</a:t>
            </a:r>
          </a:p>
          <a:p>
            <a:pPr lvl="2"/>
            <a:r>
              <a:rPr lang="en-US" dirty="0"/>
              <a:t>You can explain the PCA Process, but these principal components are not particularly actionable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1B280C8-4A5A-4794-AE16-175205BFFCAF}"/>
                  </a:ext>
                </a:extLst>
              </p14:cNvPr>
              <p14:cNvContentPartPr/>
              <p14:nvPr/>
            </p14:nvContentPartPr>
            <p14:xfrm>
              <a:off x="877320" y="4124160"/>
              <a:ext cx="4180320" cy="506160"/>
            </p14:xfrm>
          </p:contentPart>
        </mc:Choice>
        <mc:Fallback xmlns="">
          <p:pic>
            <p:nvPicPr>
              <p:cNvPr id="4" name="Ink 3">
                <a:extLst>
                  <a:ext uri="{FF2B5EF4-FFF2-40B4-BE49-F238E27FC236}">
                    <a16:creationId xmlns:a16="http://schemas.microsoft.com/office/drawing/2014/main" id="{51B280C8-4A5A-4794-AE16-175205BFFCAF}"/>
                  </a:ext>
                </a:extLst>
              </p:cNvPr>
              <p:cNvPicPr/>
              <p:nvPr/>
            </p:nvPicPr>
            <p:blipFill>
              <a:blip r:embed="rId3"/>
              <a:stretch>
                <a:fillRect/>
              </a:stretch>
            </p:blipFill>
            <p:spPr>
              <a:xfrm>
                <a:off x="867960" y="4114800"/>
                <a:ext cx="4199040" cy="524880"/>
              </a:xfrm>
              <a:prstGeom prst="rect">
                <a:avLst/>
              </a:prstGeom>
            </p:spPr>
          </p:pic>
        </mc:Fallback>
      </mc:AlternateContent>
    </p:spTree>
    <p:extLst>
      <p:ext uri="{BB962C8B-B14F-4D97-AF65-F5344CB8AC3E}">
        <p14:creationId xmlns:p14="http://schemas.microsoft.com/office/powerpoint/2010/main" val="18435677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781EA1-28A7-4606-BAA2-3E690AAF1BE8}"/>
              </a:ext>
            </a:extLst>
          </p:cNvPr>
          <p:cNvSpPr>
            <a:spLocks noGrp="1"/>
          </p:cNvSpPr>
          <p:nvPr>
            <p:ph type="title"/>
          </p:nvPr>
        </p:nvSpPr>
        <p:spPr/>
        <p:txBody>
          <a:bodyPr/>
          <a:lstStyle/>
          <a:p>
            <a:r>
              <a:rPr lang="en-US" dirty="0"/>
              <a:t>An Application of Clustering</a:t>
            </a:r>
          </a:p>
        </p:txBody>
      </p:sp>
      <p:sp>
        <p:nvSpPr>
          <p:cNvPr id="5" name="Text Placeholder 4">
            <a:extLst>
              <a:ext uri="{FF2B5EF4-FFF2-40B4-BE49-F238E27FC236}">
                <a16:creationId xmlns:a16="http://schemas.microsoft.com/office/drawing/2014/main" id="{25C0439F-445F-466E-A5B8-9EBF9DE2EC84}"/>
              </a:ext>
            </a:extLst>
          </p:cNvPr>
          <p:cNvSpPr>
            <a:spLocks noGrp="1"/>
          </p:cNvSpPr>
          <p:nvPr>
            <p:ph type="body" idx="1"/>
          </p:nvPr>
        </p:nvSpPr>
        <p:spPr/>
        <p:txBody>
          <a:bodyPr/>
          <a:lstStyle/>
          <a:p>
            <a:r>
              <a:rPr lang="en-US" dirty="0"/>
              <a:t>What I did last Summer</a:t>
            </a:r>
          </a:p>
        </p:txBody>
      </p:sp>
    </p:spTree>
    <p:extLst>
      <p:ext uri="{BB962C8B-B14F-4D97-AF65-F5344CB8AC3E}">
        <p14:creationId xmlns:p14="http://schemas.microsoft.com/office/powerpoint/2010/main" val="3750657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781EA1-28A7-4606-BAA2-3E690AAF1BE8}"/>
              </a:ext>
            </a:extLst>
          </p:cNvPr>
          <p:cNvSpPr>
            <a:spLocks noGrp="1"/>
          </p:cNvSpPr>
          <p:nvPr>
            <p:ph type="title"/>
          </p:nvPr>
        </p:nvSpPr>
        <p:spPr/>
        <p:txBody>
          <a:bodyPr/>
          <a:lstStyle/>
          <a:p>
            <a:r>
              <a:rPr lang="en-US" dirty="0"/>
              <a:t>An Application of Clustering</a:t>
            </a:r>
          </a:p>
        </p:txBody>
      </p:sp>
      <p:sp>
        <p:nvSpPr>
          <p:cNvPr id="5" name="Text Placeholder 4">
            <a:extLst>
              <a:ext uri="{FF2B5EF4-FFF2-40B4-BE49-F238E27FC236}">
                <a16:creationId xmlns:a16="http://schemas.microsoft.com/office/drawing/2014/main" id="{25C0439F-445F-466E-A5B8-9EBF9DE2EC84}"/>
              </a:ext>
            </a:extLst>
          </p:cNvPr>
          <p:cNvSpPr>
            <a:spLocks noGrp="1"/>
          </p:cNvSpPr>
          <p:nvPr>
            <p:ph type="body" idx="1"/>
          </p:nvPr>
        </p:nvSpPr>
        <p:spPr/>
        <p:txBody>
          <a:bodyPr/>
          <a:lstStyle/>
          <a:p>
            <a:r>
              <a:rPr lang="en-US" strike="sngStrike" dirty="0"/>
              <a:t>What</a:t>
            </a:r>
            <a:r>
              <a:rPr lang="en-US" dirty="0"/>
              <a:t> One portion of one of the projects I did </a:t>
            </a:r>
            <a:r>
              <a:rPr lang="en-US" strike="sngStrike" dirty="0"/>
              <a:t>last Summer </a:t>
            </a:r>
            <a:r>
              <a:rPr lang="en-US" dirty="0"/>
              <a:t>a few years ago</a:t>
            </a:r>
          </a:p>
          <a:p>
            <a:endParaRPr lang="en-US" dirty="0"/>
          </a:p>
          <a:p>
            <a:r>
              <a:rPr lang="en-US" dirty="0"/>
              <a:t>Presented at Learning Analytics &amp; Knowledge 2020</a:t>
            </a:r>
          </a:p>
        </p:txBody>
      </p:sp>
    </p:spTree>
    <p:extLst>
      <p:ext uri="{BB962C8B-B14F-4D97-AF65-F5344CB8AC3E}">
        <p14:creationId xmlns:p14="http://schemas.microsoft.com/office/powerpoint/2010/main" val="5166679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27"/>
            <a:ext cx="6858000" cy="5139647"/>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475" y="4057650"/>
            <a:ext cx="1543050" cy="792099"/>
          </a:xfrm>
          <a:prstGeom prst="rect">
            <a:avLst/>
          </a:prstGeom>
        </p:spPr>
      </p:pic>
      <p:sp>
        <p:nvSpPr>
          <p:cNvPr id="2" name="TextBox 1">
            <a:extLst>
              <a:ext uri="{FF2B5EF4-FFF2-40B4-BE49-F238E27FC236}">
                <a16:creationId xmlns:a16="http://schemas.microsoft.com/office/drawing/2014/main" id="{E4C2B3DB-6AE1-EF42-97AF-8794ABE103E0}"/>
              </a:ext>
            </a:extLst>
          </p:cNvPr>
          <p:cNvSpPr txBox="1"/>
          <p:nvPr/>
        </p:nvSpPr>
        <p:spPr>
          <a:xfrm>
            <a:off x="1314451" y="171451"/>
            <a:ext cx="6572250" cy="415498"/>
          </a:xfrm>
          <a:prstGeom prst="rect">
            <a:avLst/>
          </a:prstGeom>
          <a:noFill/>
        </p:spPr>
        <p:txBody>
          <a:bodyPr wrap="square" rtlCol="0">
            <a:spAutoFit/>
          </a:bodyPr>
          <a:lstStyle/>
          <a:p>
            <a:pPr algn="ctr"/>
            <a:r>
              <a:rPr lang="en-US" sz="1050" b="1" dirty="0"/>
              <a:t>Trace Data from Student Solutions to Genetics Problems Reveals Variance in the Processes Related to Different Course Outcomes </a:t>
            </a:r>
          </a:p>
        </p:txBody>
      </p:sp>
      <p:sp>
        <p:nvSpPr>
          <p:cNvPr id="6" name="TextBox 5">
            <a:extLst>
              <a:ext uri="{FF2B5EF4-FFF2-40B4-BE49-F238E27FC236}">
                <a16:creationId xmlns:a16="http://schemas.microsoft.com/office/drawing/2014/main" id="{9ACB2EE3-00D3-4B4C-BFCF-65E225006665}"/>
              </a:ext>
            </a:extLst>
          </p:cNvPr>
          <p:cNvSpPr txBox="1"/>
          <p:nvPr/>
        </p:nvSpPr>
        <p:spPr>
          <a:xfrm>
            <a:off x="1257300" y="1697361"/>
            <a:ext cx="6743701" cy="253916"/>
          </a:xfrm>
          <a:prstGeom prst="rect">
            <a:avLst/>
          </a:prstGeom>
          <a:noFill/>
        </p:spPr>
        <p:txBody>
          <a:bodyPr wrap="square" rtlCol="0">
            <a:spAutoFit/>
          </a:bodyPr>
          <a:lstStyle/>
          <a:p>
            <a:pPr algn="ctr"/>
            <a:r>
              <a:rPr lang="en-US" sz="1050" b="1" dirty="0">
                <a:solidFill>
                  <a:schemeClr val="bg1"/>
                </a:solidFill>
              </a:rPr>
              <a:t>Melanie E. Peffer, David Quigley, Liza </a:t>
            </a:r>
            <a:r>
              <a:rPr lang="en-US" sz="1050" b="1" dirty="0" err="1">
                <a:solidFill>
                  <a:schemeClr val="bg1"/>
                </a:solidFill>
              </a:rPr>
              <a:t>Brusman</a:t>
            </a:r>
            <a:r>
              <a:rPr lang="en-US" sz="1050" b="1" dirty="0">
                <a:solidFill>
                  <a:schemeClr val="bg1"/>
                </a:solidFill>
              </a:rPr>
              <a:t>, Jennifer </a:t>
            </a:r>
            <a:r>
              <a:rPr lang="en-US" sz="1050" b="1" dirty="0" err="1">
                <a:solidFill>
                  <a:schemeClr val="bg1"/>
                </a:solidFill>
              </a:rPr>
              <a:t>Avena</a:t>
            </a:r>
            <a:r>
              <a:rPr lang="en-US" sz="1050" b="1" dirty="0">
                <a:solidFill>
                  <a:schemeClr val="bg1"/>
                </a:solidFill>
              </a:rPr>
              <a:t>, Jennifer Knight</a:t>
            </a:r>
          </a:p>
        </p:txBody>
      </p:sp>
      <p:sp>
        <p:nvSpPr>
          <p:cNvPr id="8" name="TextBox 7">
            <a:extLst>
              <a:ext uri="{FF2B5EF4-FFF2-40B4-BE49-F238E27FC236}">
                <a16:creationId xmlns:a16="http://schemas.microsoft.com/office/drawing/2014/main" id="{C5A2C187-5866-BC4D-BFE0-20AD26C072A8}"/>
              </a:ext>
            </a:extLst>
          </p:cNvPr>
          <p:cNvSpPr txBox="1"/>
          <p:nvPr/>
        </p:nvSpPr>
        <p:spPr>
          <a:xfrm>
            <a:off x="1314452" y="1974361"/>
            <a:ext cx="6743701" cy="738664"/>
          </a:xfrm>
          <a:prstGeom prst="rect">
            <a:avLst/>
          </a:prstGeom>
          <a:noFill/>
        </p:spPr>
        <p:txBody>
          <a:bodyPr wrap="square" rtlCol="0">
            <a:spAutoFit/>
          </a:bodyPr>
          <a:lstStyle/>
          <a:p>
            <a:pPr algn="ctr"/>
            <a:r>
              <a:rPr lang="en-US" sz="1050" b="1" dirty="0">
                <a:solidFill>
                  <a:schemeClr val="bg1"/>
                </a:solidFill>
              </a:rPr>
              <a:t>2020 Learning Analytics and Knowledge Conference</a:t>
            </a:r>
          </a:p>
          <a:p>
            <a:pPr algn="ctr"/>
            <a:r>
              <a:rPr lang="en-US" sz="1050" b="1" dirty="0">
                <a:solidFill>
                  <a:schemeClr val="bg1"/>
                </a:solidFill>
              </a:rPr>
              <a:t>March 25, 2020</a:t>
            </a:r>
          </a:p>
          <a:p>
            <a:pPr algn="ctr"/>
            <a:endParaRPr lang="en-US" sz="1050" b="1" dirty="0">
              <a:solidFill>
                <a:schemeClr val="bg1"/>
              </a:solidFill>
            </a:endParaRPr>
          </a:p>
          <a:p>
            <a:pPr algn="ctr"/>
            <a:r>
              <a:rPr lang="en-US" sz="1050" b="1" dirty="0">
                <a:solidFill>
                  <a:srgbClr val="FFFF00"/>
                </a:solidFill>
              </a:rPr>
              <a:t>Please Tweet Questions/Comments! @</a:t>
            </a:r>
            <a:r>
              <a:rPr lang="en-US" sz="1050" b="1" dirty="0" err="1">
                <a:solidFill>
                  <a:srgbClr val="FFFF00"/>
                </a:solidFill>
              </a:rPr>
              <a:t>Melanie_Peffer</a:t>
            </a:r>
            <a:endParaRPr lang="en-US" sz="1050" b="1" dirty="0">
              <a:solidFill>
                <a:srgbClr val="FFFF00"/>
              </a:solidFill>
            </a:endParaRPr>
          </a:p>
        </p:txBody>
      </p:sp>
    </p:spTree>
    <p:extLst>
      <p:ext uri="{BB962C8B-B14F-4D97-AF65-F5344CB8AC3E}">
        <p14:creationId xmlns:p14="http://schemas.microsoft.com/office/powerpoint/2010/main" val="685493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Problem Solving is Integral to Genetics Literacy</a:t>
            </a:r>
          </a:p>
        </p:txBody>
      </p:sp>
      <p:sp>
        <p:nvSpPr>
          <p:cNvPr id="3" name="TextBox 2">
            <a:extLst>
              <a:ext uri="{FF2B5EF4-FFF2-40B4-BE49-F238E27FC236}">
                <a16:creationId xmlns:a16="http://schemas.microsoft.com/office/drawing/2014/main" id="{080D35EE-4419-B748-93C2-0B6AFB49C031}"/>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2" name="TextBox 1">
            <a:extLst>
              <a:ext uri="{FF2B5EF4-FFF2-40B4-BE49-F238E27FC236}">
                <a16:creationId xmlns:a16="http://schemas.microsoft.com/office/drawing/2014/main" id="{1A313F21-E6DF-6B45-8835-67010C19BED4}"/>
              </a:ext>
            </a:extLst>
          </p:cNvPr>
          <p:cNvSpPr txBox="1"/>
          <p:nvPr/>
        </p:nvSpPr>
        <p:spPr>
          <a:xfrm>
            <a:off x="1371600" y="800100"/>
            <a:ext cx="3714750" cy="3139321"/>
          </a:xfrm>
          <a:prstGeom prst="rect">
            <a:avLst/>
          </a:prstGeom>
          <a:noFill/>
        </p:spPr>
        <p:txBody>
          <a:bodyPr wrap="square" rtlCol="0">
            <a:spAutoFit/>
          </a:bodyPr>
          <a:lstStyle/>
          <a:p>
            <a:pPr marL="214313" indent="-214313">
              <a:buFont typeface="Arial" panose="020B0604020202020204" pitchFamily="34" charset="0"/>
              <a:buChar char="•"/>
            </a:pPr>
            <a:r>
              <a:rPr lang="en-US" sz="1650" dirty="0"/>
              <a:t>Problem Solving: process of finding a solution to an unstructured or complex situation</a:t>
            </a:r>
          </a:p>
          <a:p>
            <a:pPr marL="214313"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Genetics relies heavily on problem solving</a:t>
            </a:r>
          </a:p>
          <a:p>
            <a:pPr marL="557213" lvl="1" indent="-214313">
              <a:buFont typeface="Arial" panose="020B0604020202020204" pitchFamily="34" charset="0"/>
              <a:buChar char="•"/>
            </a:pPr>
            <a:r>
              <a:rPr lang="en-US" sz="1650" dirty="0"/>
              <a:t>No longer limited to classrooms</a:t>
            </a:r>
          </a:p>
          <a:p>
            <a:pPr marL="557213" lvl="1"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Problem solving tends to be difficult for students</a:t>
            </a:r>
          </a:p>
          <a:p>
            <a:pPr marL="557213" lvl="1" indent="-214313">
              <a:buFont typeface="Arial" panose="020B0604020202020204" pitchFamily="34" charset="0"/>
              <a:buChar char="•"/>
            </a:pPr>
            <a:r>
              <a:rPr lang="en-US" sz="1650" dirty="0"/>
              <a:t>Genetics problem solving is particularly challenging</a:t>
            </a:r>
          </a:p>
        </p:txBody>
      </p:sp>
      <p:pic>
        <p:nvPicPr>
          <p:cNvPr id="4" name="Picture 3">
            <a:extLst>
              <a:ext uri="{FF2B5EF4-FFF2-40B4-BE49-F238E27FC236}">
                <a16:creationId xmlns:a16="http://schemas.microsoft.com/office/drawing/2014/main" id="{E7F62D4C-E1F9-BB4C-A2BA-A9C61DBE0E2A}"/>
              </a:ext>
            </a:extLst>
          </p:cNvPr>
          <p:cNvPicPr>
            <a:picLocks noChangeAspect="1"/>
          </p:cNvPicPr>
          <p:nvPr/>
        </p:nvPicPr>
        <p:blipFill>
          <a:blip r:embed="rId3"/>
          <a:stretch>
            <a:fillRect/>
          </a:stretch>
        </p:blipFill>
        <p:spPr>
          <a:xfrm>
            <a:off x="5074234" y="2286446"/>
            <a:ext cx="2844800" cy="1600200"/>
          </a:xfrm>
          <a:prstGeom prst="rect">
            <a:avLst/>
          </a:prstGeom>
        </p:spPr>
      </p:pic>
      <p:sp>
        <p:nvSpPr>
          <p:cNvPr id="13" name="Rectangle 12">
            <a:extLst>
              <a:ext uri="{FF2B5EF4-FFF2-40B4-BE49-F238E27FC236}">
                <a16:creationId xmlns:a16="http://schemas.microsoft.com/office/drawing/2014/main" id="{9F466579-F886-BD49-8BDB-658E8F849EAF}"/>
              </a:ext>
            </a:extLst>
          </p:cNvPr>
          <p:cNvSpPr/>
          <p:nvPr/>
        </p:nvSpPr>
        <p:spPr>
          <a:xfrm>
            <a:off x="5027192" y="3881334"/>
            <a:ext cx="2938885" cy="323165"/>
          </a:xfrm>
          <a:prstGeom prst="rect">
            <a:avLst/>
          </a:prstGeom>
        </p:spPr>
        <p:txBody>
          <a:bodyPr wrap="square">
            <a:spAutoFit/>
          </a:bodyPr>
          <a:lstStyle/>
          <a:p>
            <a:r>
              <a:rPr lang="en-US" sz="750" dirty="0">
                <a:hlinkClick r:id="rId4">
                  <a:extLst>
                    <a:ext uri="{A12FA001-AC4F-418D-AE19-62706E023703}">
                      <ahyp:hlinkClr xmlns:ahyp="http://schemas.microsoft.com/office/drawing/2018/hyperlinkcolor" val="tx"/>
                    </a:ext>
                  </a:extLst>
                </a:hlinkClick>
              </a:rPr>
              <a:t>https://www.technologynetworks.com/genomics/articles/genotype-vs-phenotype-examples-and-definitions-318446</a:t>
            </a:r>
            <a:endParaRPr lang="en-US" sz="750" dirty="0"/>
          </a:p>
        </p:txBody>
      </p:sp>
      <p:pic>
        <p:nvPicPr>
          <p:cNvPr id="15" name="Picture 14" descr="A picture containing bird&#10;&#10;Description automatically generated">
            <a:extLst>
              <a:ext uri="{FF2B5EF4-FFF2-40B4-BE49-F238E27FC236}">
                <a16:creationId xmlns:a16="http://schemas.microsoft.com/office/drawing/2014/main" id="{EBD2B6CC-820C-0C48-9821-0F3070DD2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0299" y="616326"/>
            <a:ext cx="1855304" cy="1600200"/>
          </a:xfrm>
          <a:prstGeom prst="rect">
            <a:avLst/>
          </a:prstGeom>
        </p:spPr>
      </p:pic>
    </p:spTree>
    <p:extLst>
      <p:ext uri="{BB962C8B-B14F-4D97-AF65-F5344CB8AC3E}">
        <p14:creationId xmlns:p14="http://schemas.microsoft.com/office/powerpoint/2010/main" val="29596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BA1-A194-406F-8D99-404C46F442F0}"/>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BE208B69-9915-439B-B485-D5785B767F9D}"/>
              </a:ext>
            </a:extLst>
          </p:cNvPr>
          <p:cNvSpPr>
            <a:spLocks noGrp="1"/>
          </p:cNvSpPr>
          <p:nvPr>
            <p:ph idx="1"/>
          </p:nvPr>
        </p:nvSpPr>
        <p:spPr/>
        <p:txBody>
          <a:bodyPr/>
          <a:lstStyle/>
          <a:p>
            <a:pPr marL="0" indent="0">
              <a:buNone/>
            </a:pPr>
            <a:r>
              <a:rPr lang="en-US" dirty="0"/>
              <a:t>A variety of factors can be given positive value</a:t>
            </a:r>
          </a:p>
          <a:p>
            <a:pPr marL="0" indent="0">
              <a:buNone/>
            </a:pPr>
            <a:r>
              <a:rPr lang="en-US" dirty="0"/>
              <a:t>	- distance to target</a:t>
            </a:r>
          </a:p>
        </p:txBody>
      </p:sp>
    </p:spTree>
    <p:extLst>
      <p:ext uri="{BB962C8B-B14F-4D97-AF65-F5344CB8AC3E}">
        <p14:creationId xmlns:p14="http://schemas.microsoft.com/office/powerpoint/2010/main" val="156045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Three Level Model of Processing During Problem Solving (Hofer, 2004)</a:t>
            </a:r>
          </a:p>
        </p:txBody>
      </p:sp>
      <p:sp>
        <p:nvSpPr>
          <p:cNvPr id="4" name="TextBox 3">
            <a:extLst>
              <a:ext uri="{FF2B5EF4-FFF2-40B4-BE49-F238E27FC236}">
                <a16:creationId xmlns:a16="http://schemas.microsoft.com/office/drawing/2014/main" id="{E538739D-C859-7740-8B1B-3325C8B33A10}"/>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2" name="Triangle 1">
            <a:extLst>
              <a:ext uri="{FF2B5EF4-FFF2-40B4-BE49-F238E27FC236}">
                <a16:creationId xmlns:a16="http://schemas.microsoft.com/office/drawing/2014/main" id="{D9DA1CF1-E1BB-7442-9D8A-E6979FB60563}"/>
              </a:ext>
            </a:extLst>
          </p:cNvPr>
          <p:cNvSpPr/>
          <p:nvPr/>
        </p:nvSpPr>
        <p:spPr>
          <a:xfrm>
            <a:off x="2453164" y="685800"/>
            <a:ext cx="4237673" cy="3486150"/>
          </a:xfrm>
          <a:prstGeom prst="triangle">
            <a:avLst/>
          </a:prstGeom>
          <a:solidFill>
            <a:schemeClr val="tx1">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a:p>
            <a:pPr algn="ctr"/>
            <a:r>
              <a:rPr lang="en-US" sz="1050" dirty="0"/>
              <a:t>Cognition</a:t>
            </a:r>
          </a:p>
          <a:p>
            <a:pPr algn="ctr"/>
            <a:r>
              <a:rPr lang="en-US" sz="1050" dirty="0"/>
              <a:t>(Reading, Gathering Information)</a:t>
            </a:r>
          </a:p>
        </p:txBody>
      </p:sp>
      <p:cxnSp>
        <p:nvCxnSpPr>
          <p:cNvPr id="7" name="Straight Connector 6">
            <a:extLst>
              <a:ext uri="{FF2B5EF4-FFF2-40B4-BE49-F238E27FC236}">
                <a16:creationId xmlns:a16="http://schemas.microsoft.com/office/drawing/2014/main" id="{59935C50-2587-0E41-9C46-CAEC2ADD8523}"/>
              </a:ext>
            </a:extLst>
          </p:cNvPr>
          <p:cNvCxnSpPr>
            <a:cxnSpLocks/>
          </p:cNvCxnSpPr>
          <p:nvPr/>
        </p:nvCxnSpPr>
        <p:spPr>
          <a:xfrm>
            <a:off x="3714750" y="2114550"/>
            <a:ext cx="1714500" cy="0"/>
          </a:xfrm>
          <a:prstGeom prst="line">
            <a:avLst/>
          </a:prstGeom>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E3C4F52-E974-504A-8279-F22E64F398B8}"/>
              </a:ext>
            </a:extLst>
          </p:cNvPr>
          <p:cNvCxnSpPr>
            <a:cxnSpLocks/>
          </p:cNvCxnSpPr>
          <p:nvPr/>
        </p:nvCxnSpPr>
        <p:spPr>
          <a:xfrm>
            <a:off x="3086100" y="3143250"/>
            <a:ext cx="2971800" cy="0"/>
          </a:xfrm>
          <a:prstGeom prst="line">
            <a:avLst/>
          </a:prstGeo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6C56CEB-EF14-334F-901A-E6C8107A9B82}"/>
              </a:ext>
            </a:extLst>
          </p:cNvPr>
          <p:cNvSpPr txBox="1"/>
          <p:nvPr/>
        </p:nvSpPr>
        <p:spPr>
          <a:xfrm>
            <a:off x="3905916" y="1837551"/>
            <a:ext cx="1378904" cy="253916"/>
          </a:xfrm>
          <a:prstGeom prst="rect">
            <a:avLst/>
          </a:prstGeom>
          <a:noFill/>
        </p:spPr>
        <p:txBody>
          <a:bodyPr wrap="none" rtlCol="0">
            <a:spAutoFit/>
          </a:bodyPr>
          <a:lstStyle/>
          <a:p>
            <a:pPr algn="ctr"/>
            <a:r>
              <a:rPr lang="en-US" sz="1050" dirty="0">
                <a:solidFill>
                  <a:schemeClr val="bg1"/>
                </a:solidFill>
              </a:rPr>
              <a:t>Epistemic Cognition</a:t>
            </a:r>
          </a:p>
        </p:txBody>
      </p:sp>
      <p:sp>
        <p:nvSpPr>
          <p:cNvPr id="15" name="TextBox 14">
            <a:extLst>
              <a:ext uri="{FF2B5EF4-FFF2-40B4-BE49-F238E27FC236}">
                <a16:creationId xmlns:a16="http://schemas.microsoft.com/office/drawing/2014/main" id="{CB4BF85B-D6A8-D541-80AB-2AC8E59994F4}"/>
              </a:ext>
            </a:extLst>
          </p:cNvPr>
          <p:cNvSpPr txBox="1"/>
          <p:nvPr/>
        </p:nvSpPr>
        <p:spPr>
          <a:xfrm>
            <a:off x="3504150" y="2621846"/>
            <a:ext cx="2182009" cy="415498"/>
          </a:xfrm>
          <a:prstGeom prst="rect">
            <a:avLst/>
          </a:prstGeom>
          <a:noFill/>
        </p:spPr>
        <p:txBody>
          <a:bodyPr wrap="none" rtlCol="0">
            <a:spAutoFit/>
          </a:bodyPr>
          <a:lstStyle/>
          <a:p>
            <a:pPr algn="ctr"/>
            <a:r>
              <a:rPr lang="en-US" sz="1050" dirty="0">
                <a:solidFill>
                  <a:schemeClr val="bg1"/>
                </a:solidFill>
              </a:rPr>
              <a:t>Metacognition</a:t>
            </a:r>
          </a:p>
          <a:p>
            <a:pPr algn="ctr"/>
            <a:r>
              <a:rPr lang="en-US" sz="1050" dirty="0">
                <a:solidFill>
                  <a:schemeClr val="bg1"/>
                </a:solidFill>
              </a:rPr>
              <a:t>(Reflecting, Planning, Monitoring)</a:t>
            </a:r>
          </a:p>
        </p:txBody>
      </p:sp>
      <p:sp>
        <p:nvSpPr>
          <p:cNvPr id="5" name="Left Arrow 4">
            <a:extLst>
              <a:ext uri="{FF2B5EF4-FFF2-40B4-BE49-F238E27FC236}">
                <a16:creationId xmlns:a16="http://schemas.microsoft.com/office/drawing/2014/main" id="{5AA66C25-6235-D94C-B193-928A9ABE3F89}"/>
              </a:ext>
            </a:extLst>
          </p:cNvPr>
          <p:cNvSpPr/>
          <p:nvPr/>
        </p:nvSpPr>
        <p:spPr>
          <a:xfrm rot="10800000">
            <a:off x="1828800" y="2286000"/>
            <a:ext cx="1485900" cy="571500"/>
          </a:xfrm>
          <a:prstGeom prst="leftArrow">
            <a:avLst/>
          </a:prstGeom>
          <a:solidFill>
            <a:srgbClr val="FF0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6071450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Technological Solutions to Measuring Latent Constructs</a:t>
            </a:r>
          </a:p>
        </p:txBody>
      </p:sp>
      <p:sp>
        <p:nvSpPr>
          <p:cNvPr id="4" name="TextBox 3">
            <a:extLst>
              <a:ext uri="{FF2B5EF4-FFF2-40B4-BE49-F238E27FC236}">
                <a16:creationId xmlns:a16="http://schemas.microsoft.com/office/drawing/2014/main" id="{CCB8FEA5-4FE7-EF42-B774-736820835E92}"/>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D8B3846E-BA75-6E44-90F2-E6D887F49678}"/>
              </a:ext>
            </a:extLst>
          </p:cNvPr>
          <p:cNvSpPr txBox="1"/>
          <p:nvPr/>
        </p:nvSpPr>
        <p:spPr>
          <a:xfrm>
            <a:off x="1225655" y="571500"/>
            <a:ext cx="3771900" cy="4039567"/>
          </a:xfrm>
          <a:prstGeom prst="rect">
            <a:avLst/>
          </a:prstGeom>
          <a:noFill/>
        </p:spPr>
        <p:txBody>
          <a:bodyPr wrap="square" rtlCol="0">
            <a:spAutoFit/>
          </a:bodyPr>
          <a:lstStyle/>
          <a:p>
            <a:pPr marL="214313" indent="-214313">
              <a:buFont typeface="Arial" panose="020B0604020202020204" pitchFamily="34" charset="0"/>
              <a:buChar char="•"/>
            </a:pPr>
            <a:r>
              <a:rPr lang="en-US" sz="1500" dirty="0"/>
              <a:t>Measurement of cognition via student traces</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Epistemological beliefs about science as seen through inquiry practices</a:t>
            </a:r>
          </a:p>
          <a:p>
            <a:pPr marL="557213" lvl="1" indent="-214313">
              <a:buFont typeface="Arial" panose="020B0604020202020204" pitchFamily="34" charset="0"/>
              <a:buChar char="•"/>
            </a:pPr>
            <a:r>
              <a:rPr lang="en-US" sz="1500" dirty="0"/>
              <a:t>Expert/Novice studies of inquiry (Peffer &amp; </a:t>
            </a:r>
            <a:r>
              <a:rPr lang="en-US" sz="1500" dirty="0" err="1"/>
              <a:t>Ramezani</a:t>
            </a:r>
            <a:r>
              <a:rPr lang="en-US" sz="1500" dirty="0"/>
              <a:t>, 2019)</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Use of learning analytics for assessment of epistemological beliefs</a:t>
            </a:r>
          </a:p>
          <a:p>
            <a:pPr marL="557213" lvl="1" indent="-214313">
              <a:buFont typeface="Arial" panose="020B0604020202020204" pitchFamily="34" charset="0"/>
              <a:buChar char="•"/>
            </a:pPr>
            <a:r>
              <a:rPr lang="en-US" sz="1500" dirty="0"/>
              <a:t>NLP of discourse during inquiry (Peffer &amp; Kyle, 2017; LAK ‘17 Best Paper Nominee)</a:t>
            </a:r>
          </a:p>
          <a:p>
            <a:pPr marL="557213" lvl="1" indent="-214313">
              <a:buFont typeface="Arial" panose="020B0604020202020204" pitchFamily="34" charset="0"/>
              <a:buChar char="•"/>
            </a:pPr>
            <a:r>
              <a:rPr lang="en-US" sz="1500" dirty="0"/>
              <a:t>K-means clustering of inquiry profiles (Peffer, Quigley, and </a:t>
            </a:r>
            <a:r>
              <a:rPr lang="en-US" sz="1500" dirty="0" err="1"/>
              <a:t>Mowstofi</a:t>
            </a:r>
            <a:r>
              <a:rPr lang="en-US" sz="1500" dirty="0"/>
              <a:t>, 2019; LAK ‘19)</a:t>
            </a:r>
          </a:p>
          <a:p>
            <a:pPr lvl="1"/>
            <a:endParaRPr lang="en-US" sz="1650" dirty="0"/>
          </a:p>
        </p:txBody>
      </p:sp>
      <p:pic>
        <p:nvPicPr>
          <p:cNvPr id="6" name="Picture 5">
            <a:extLst>
              <a:ext uri="{FF2B5EF4-FFF2-40B4-BE49-F238E27FC236}">
                <a16:creationId xmlns:a16="http://schemas.microsoft.com/office/drawing/2014/main" id="{3B41A00D-2A05-394B-8EAB-705289BF9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510" y="1543051"/>
            <a:ext cx="3526490" cy="1941334"/>
          </a:xfrm>
          <a:prstGeom prst="rect">
            <a:avLst/>
          </a:prstGeom>
        </p:spPr>
      </p:pic>
    </p:spTree>
    <p:extLst>
      <p:ext uri="{BB962C8B-B14F-4D97-AF65-F5344CB8AC3E}">
        <p14:creationId xmlns:p14="http://schemas.microsoft.com/office/powerpoint/2010/main" val="18336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Current Study</a:t>
            </a:r>
          </a:p>
        </p:txBody>
      </p:sp>
      <p:sp>
        <p:nvSpPr>
          <p:cNvPr id="4" name="TextBox 3">
            <a:extLst>
              <a:ext uri="{FF2B5EF4-FFF2-40B4-BE49-F238E27FC236}">
                <a16:creationId xmlns:a16="http://schemas.microsoft.com/office/drawing/2014/main" id="{C3035E90-BC17-1B49-A04A-2B41BD0A114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0FABC288-FA2D-E340-860E-D19C829ECA7F}"/>
              </a:ext>
            </a:extLst>
          </p:cNvPr>
          <p:cNvSpPr txBox="1"/>
          <p:nvPr/>
        </p:nvSpPr>
        <p:spPr>
          <a:xfrm>
            <a:off x="1225655" y="571501"/>
            <a:ext cx="6515100" cy="357790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Working knowledge of genetics and ability to solve genetics problems is crucial in today’s society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Metacognition is a crucial skill in successful problem solving, but is difficult to measure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Prior work suggests that trace data can be used to understand latent constructs </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b="1" dirty="0"/>
              <a:t>Can trace data reveal cognitive processes in action during genetics problem solving? </a:t>
            </a:r>
          </a:p>
          <a:p>
            <a:pPr marL="214313" indent="-214313">
              <a:buFont typeface="Arial" panose="020B0604020202020204" pitchFamily="34" charset="0"/>
              <a:buChar char="•"/>
            </a:pPr>
            <a:endParaRPr lang="en-US" sz="1500" dirty="0"/>
          </a:p>
          <a:p>
            <a:pPr lvl="1"/>
            <a:endParaRPr lang="en-US" sz="1650" dirty="0"/>
          </a:p>
        </p:txBody>
      </p:sp>
    </p:spTree>
    <p:extLst>
      <p:ext uri="{BB962C8B-B14F-4D97-AF65-F5344CB8AC3E}">
        <p14:creationId xmlns:p14="http://schemas.microsoft.com/office/powerpoint/2010/main" val="32294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Methods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25655" y="571501"/>
            <a:ext cx="6515100" cy="357790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Participants</a:t>
            </a:r>
          </a:p>
          <a:p>
            <a:pPr marL="557213" lvl="1" indent="-214313">
              <a:buFont typeface="Arial" panose="020B0604020202020204" pitchFamily="34" charset="0"/>
              <a:buChar char="•"/>
            </a:pPr>
            <a:r>
              <a:rPr lang="en-US" sz="1500" dirty="0"/>
              <a:t>n = 295 undergraduate introductory genetics students</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Intervention</a:t>
            </a:r>
          </a:p>
          <a:p>
            <a:pPr marL="557213" lvl="1" indent="-214313">
              <a:buFont typeface="Arial" panose="020B0604020202020204" pitchFamily="34" charset="0"/>
              <a:buChar char="•"/>
            </a:pPr>
            <a:r>
              <a:rPr lang="en-US" sz="1500" dirty="0"/>
              <a:t>Extra credit genetics problems</a:t>
            </a:r>
          </a:p>
          <a:p>
            <a:pPr marL="557213" lvl="1" indent="-214313">
              <a:buFont typeface="Arial" panose="020B0604020202020204" pitchFamily="34" charset="0"/>
              <a:buChar char="•"/>
            </a:pPr>
            <a:r>
              <a:rPr lang="en-US" sz="1500" dirty="0"/>
              <a:t>“Think aloud” protocol while solving</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Outputs</a:t>
            </a:r>
          </a:p>
          <a:p>
            <a:pPr marL="557213" lvl="1" indent="-214313">
              <a:buFont typeface="Arial" panose="020B0604020202020204" pitchFamily="34" charset="0"/>
              <a:buChar char="•"/>
            </a:pPr>
            <a:r>
              <a:rPr lang="en-US" sz="1500" dirty="0"/>
              <a:t>Problem correctness</a:t>
            </a:r>
          </a:p>
          <a:p>
            <a:pPr marL="557213" lvl="1" indent="-214313">
              <a:buFont typeface="Arial" panose="020B0604020202020204" pitchFamily="34" charset="0"/>
              <a:buChar char="•"/>
            </a:pPr>
            <a:r>
              <a:rPr lang="en-US" sz="1500" dirty="0"/>
              <a:t>Genetics Concept Assessment (Smith, Wood, and Knight, 2008)</a:t>
            </a:r>
          </a:p>
          <a:p>
            <a:pPr marL="557213" lvl="1" indent="-214313">
              <a:buFont typeface="Arial" panose="020B0604020202020204" pitchFamily="34" charset="0"/>
              <a:buChar char="•"/>
            </a:pPr>
            <a:r>
              <a:rPr lang="en-US" sz="1500" dirty="0"/>
              <a:t>Final exam score</a:t>
            </a:r>
          </a:p>
          <a:p>
            <a:pPr marL="214313" indent="-214313">
              <a:buFont typeface="Arial" panose="020B0604020202020204" pitchFamily="34" charset="0"/>
              <a:buChar char="•"/>
            </a:pPr>
            <a:endParaRPr lang="en-US" sz="1500" dirty="0"/>
          </a:p>
          <a:p>
            <a:pPr lvl="1"/>
            <a:endParaRPr lang="en-US" sz="1650" dirty="0"/>
          </a:p>
        </p:txBody>
      </p:sp>
    </p:spTree>
    <p:extLst>
      <p:ext uri="{BB962C8B-B14F-4D97-AF65-F5344CB8AC3E}">
        <p14:creationId xmlns:p14="http://schemas.microsoft.com/office/powerpoint/2010/main" val="8154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Analysis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25655" y="571501"/>
            <a:ext cx="6515100" cy="173124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Coding</a:t>
            </a:r>
          </a:p>
          <a:p>
            <a:pPr marL="557213" lvl="1" indent="-214313">
              <a:buFont typeface="Arial" panose="020B0604020202020204" pitchFamily="34" charset="0"/>
              <a:buChar char="•"/>
            </a:pPr>
            <a:r>
              <a:rPr lang="en-US" sz="1500" dirty="0"/>
              <a:t>Emergent coding approach </a:t>
            </a:r>
          </a:p>
          <a:p>
            <a:pPr marL="557213" lvl="1" indent="-214313">
              <a:buFont typeface="Arial" panose="020B0604020202020204" pitchFamily="34" charset="0"/>
              <a:buChar char="•"/>
            </a:pPr>
            <a:r>
              <a:rPr lang="en-US" sz="1500" dirty="0"/>
              <a:t>Identified 19 processes that fell under 5 categories</a:t>
            </a:r>
          </a:p>
          <a:p>
            <a:endParaRPr lang="en-US" sz="1500" dirty="0"/>
          </a:p>
          <a:p>
            <a:pPr lvl="1"/>
            <a:endParaRPr lang="en-US" sz="1650" dirty="0"/>
          </a:p>
        </p:txBody>
      </p:sp>
    </p:spTree>
    <p:extLst>
      <p:ext uri="{BB962C8B-B14F-4D97-AF65-F5344CB8AC3E}">
        <p14:creationId xmlns:p14="http://schemas.microsoft.com/office/powerpoint/2010/main" val="276293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graphicFrame>
        <p:nvGraphicFramePr>
          <p:cNvPr id="3" name="Table 2">
            <a:extLst>
              <a:ext uri="{FF2B5EF4-FFF2-40B4-BE49-F238E27FC236}">
                <a16:creationId xmlns:a16="http://schemas.microsoft.com/office/drawing/2014/main" id="{72AEEEF6-1F6B-9748-9BEA-EB24D3097D0C}"/>
              </a:ext>
            </a:extLst>
          </p:cNvPr>
          <p:cNvGraphicFramePr>
            <a:graphicFrameLocks noGrp="1"/>
          </p:cNvGraphicFramePr>
          <p:nvPr/>
        </p:nvGraphicFramePr>
        <p:xfrm>
          <a:off x="1257300" y="736893"/>
          <a:ext cx="3829050" cy="3606506"/>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1165977817"/>
                    </a:ext>
                  </a:extLst>
                </a:gridCol>
                <a:gridCol w="2571750">
                  <a:extLst>
                    <a:ext uri="{9D8B030D-6E8A-4147-A177-3AD203B41FA5}">
                      <a16:colId xmlns:a16="http://schemas.microsoft.com/office/drawing/2014/main" val="2954162201"/>
                    </a:ext>
                  </a:extLst>
                </a:gridCol>
              </a:tblGrid>
              <a:tr h="347328">
                <a:tc>
                  <a:txBody>
                    <a:bodyPr/>
                    <a:lstStyle/>
                    <a:p>
                      <a:r>
                        <a:rPr lang="en-US" sz="1100" dirty="0"/>
                        <a:t>Category</a:t>
                      </a:r>
                    </a:p>
                  </a:txBody>
                  <a:tcPr marL="68580" marR="68580" marT="34290" marB="34290"/>
                </a:tc>
                <a:tc>
                  <a:txBody>
                    <a:bodyPr/>
                    <a:lstStyle/>
                    <a:p>
                      <a:r>
                        <a:rPr lang="en-US" sz="1100" dirty="0"/>
                        <a:t>Subcategories</a:t>
                      </a:r>
                    </a:p>
                  </a:txBody>
                  <a:tcPr marL="68580" marR="68580" marT="34290" marB="34290"/>
                </a:tc>
                <a:extLst>
                  <a:ext uri="{0D108BD9-81ED-4DB2-BD59-A6C34878D82A}">
                    <a16:rowId xmlns:a16="http://schemas.microsoft.com/office/drawing/2014/main" val="1879213553"/>
                  </a:ext>
                </a:extLst>
              </a:tr>
              <a:tr h="347328">
                <a:tc>
                  <a:txBody>
                    <a:bodyPr/>
                    <a:lstStyle/>
                    <a:p>
                      <a:r>
                        <a:rPr lang="en-US" sz="1100" dirty="0"/>
                        <a:t>Conclusion </a:t>
                      </a:r>
                    </a:p>
                  </a:txBody>
                  <a:tcPr marL="68580" marR="68580" marT="34290" marB="34290"/>
                </a:tc>
                <a:tc>
                  <a:txBody>
                    <a:bodyPr/>
                    <a:lstStyle/>
                    <a:p>
                      <a:r>
                        <a:rPr lang="en-US" sz="1100" dirty="0"/>
                        <a:t>Eliminating, Claiming</a:t>
                      </a:r>
                    </a:p>
                  </a:txBody>
                  <a:tcPr marL="68580" marR="68580" marT="34290" marB="34290"/>
                </a:tc>
                <a:extLst>
                  <a:ext uri="{0D108BD9-81ED-4DB2-BD59-A6C34878D82A}">
                    <a16:rowId xmlns:a16="http://schemas.microsoft.com/office/drawing/2014/main" val="3804886046"/>
                  </a:ext>
                </a:extLst>
              </a:tr>
              <a:tr h="599498">
                <a:tc>
                  <a:txBody>
                    <a:bodyPr/>
                    <a:lstStyle/>
                    <a:p>
                      <a:r>
                        <a:rPr lang="en-US" sz="1100" dirty="0"/>
                        <a:t>Metacognition</a:t>
                      </a:r>
                    </a:p>
                  </a:txBody>
                  <a:tcPr marL="68580" marR="68580" marT="34290" marB="34290"/>
                </a:tc>
                <a:tc>
                  <a:txBody>
                    <a:bodyPr/>
                    <a:lstStyle/>
                    <a:p>
                      <a:r>
                        <a:rPr lang="en-US" sz="1100" dirty="0"/>
                        <a:t>Monitoring, Checking, Planning</a:t>
                      </a:r>
                    </a:p>
                  </a:txBody>
                  <a:tcPr marL="68580" marR="68580" marT="34290" marB="34290"/>
                </a:tc>
                <a:extLst>
                  <a:ext uri="{0D108BD9-81ED-4DB2-BD59-A6C34878D82A}">
                    <a16:rowId xmlns:a16="http://schemas.microsoft.com/office/drawing/2014/main" val="1302999046"/>
                  </a:ext>
                </a:extLst>
              </a:tr>
              <a:tr h="856427">
                <a:tc>
                  <a:txBody>
                    <a:bodyPr/>
                    <a:lstStyle/>
                    <a:p>
                      <a:r>
                        <a:rPr lang="en-US" sz="1100" dirty="0"/>
                        <a:t>Orientation</a:t>
                      </a:r>
                    </a:p>
                  </a:txBody>
                  <a:tcPr marL="68580" marR="68580" marT="34290" marB="34290"/>
                </a:tc>
                <a:tc>
                  <a:txBody>
                    <a:bodyPr/>
                    <a:lstStyle/>
                    <a:p>
                      <a:r>
                        <a:rPr lang="en-US" sz="1100" dirty="0"/>
                        <a:t>Clarifying, Recalling Information, Identifying similarities between question types</a:t>
                      </a:r>
                    </a:p>
                  </a:txBody>
                  <a:tcPr marL="68580" marR="68580" marT="34290" marB="34290"/>
                </a:tc>
                <a:extLst>
                  <a:ext uri="{0D108BD9-81ED-4DB2-BD59-A6C34878D82A}">
                    <a16:rowId xmlns:a16="http://schemas.microsoft.com/office/drawing/2014/main" val="3106303241"/>
                  </a:ext>
                </a:extLst>
              </a:tr>
              <a:tr h="599498">
                <a:tc>
                  <a:txBody>
                    <a:bodyPr/>
                    <a:lstStyle/>
                    <a:p>
                      <a:r>
                        <a:rPr lang="en-US" sz="1100" dirty="0"/>
                        <a:t>Reasoning</a:t>
                      </a:r>
                    </a:p>
                  </a:txBody>
                  <a:tcPr marL="68580" marR="68580" marT="34290" marB="34290"/>
                </a:tc>
                <a:tc>
                  <a:txBody>
                    <a:bodyPr/>
                    <a:lstStyle/>
                    <a:p>
                      <a:r>
                        <a:rPr lang="en-US" sz="1100" dirty="0"/>
                        <a:t>Justifying answers with evidence, reasoning</a:t>
                      </a:r>
                    </a:p>
                  </a:txBody>
                  <a:tcPr marL="68580" marR="68580" marT="34290" marB="34290"/>
                </a:tc>
                <a:extLst>
                  <a:ext uri="{0D108BD9-81ED-4DB2-BD59-A6C34878D82A}">
                    <a16:rowId xmlns:a16="http://schemas.microsoft.com/office/drawing/2014/main" val="2249008666"/>
                  </a:ext>
                </a:extLst>
              </a:tr>
              <a:tr h="856427">
                <a:tc>
                  <a:txBody>
                    <a:bodyPr/>
                    <a:lstStyle/>
                    <a:p>
                      <a:r>
                        <a:rPr lang="en-US" sz="1100" dirty="0"/>
                        <a:t>Execution</a:t>
                      </a:r>
                    </a:p>
                  </a:txBody>
                  <a:tcPr marL="68580" marR="68580" marT="34290" marB="34290"/>
                </a:tc>
                <a:tc>
                  <a:txBody>
                    <a:bodyPr/>
                    <a:lstStyle/>
                    <a:p>
                      <a:r>
                        <a:rPr lang="en-US" sz="1100" dirty="0"/>
                        <a:t>Using Information, Calculating, Creating a visual representation, Restating the process</a:t>
                      </a:r>
                    </a:p>
                  </a:txBody>
                  <a:tcPr marL="68580" marR="68580" marT="34290" marB="34290"/>
                </a:tc>
                <a:extLst>
                  <a:ext uri="{0D108BD9-81ED-4DB2-BD59-A6C34878D82A}">
                    <a16:rowId xmlns:a16="http://schemas.microsoft.com/office/drawing/2014/main" val="892091443"/>
                  </a:ext>
                </a:extLst>
              </a:tr>
            </a:tbl>
          </a:graphicData>
        </a:graphic>
      </p:graphicFrame>
      <p:sp>
        <p:nvSpPr>
          <p:cNvPr id="9" name="TextBox 8">
            <a:extLst>
              <a:ext uri="{FF2B5EF4-FFF2-40B4-BE49-F238E27FC236}">
                <a16:creationId xmlns:a16="http://schemas.microsoft.com/office/drawing/2014/main" id="{816412D8-C578-9B43-B433-71A70C0DFBF1}"/>
              </a:ext>
            </a:extLst>
          </p:cNvPr>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Methods</a:t>
            </a:r>
          </a:p>
        </p:txBody>
      </p:sp>
    </p:spTree>
    <p:extLst>
      <p:ext uri="{BB962C8B-B14F-4D97-AF65-F5344CB8AC3E}">
        <p14:creationId xmlns:p14="http://schemas.microsoft.com/office/powerpoint/2010/main" val="10681463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Analysis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11367" y="251885"/>
            <a:ext cx="6515100" cy="4270400"/>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Coding</a:t>
            </a:r>
          </a:p>
          <a:p>
            <a:pPr marL="557213" lvl="1" indent="-214313">
              <a:buFont typeface="Arial" panose="020B0604020202020204" pitchFamily="34" charset="0"/>
              <a:buChar char="•"/>
            </a:pPr>
            <a:r>
              <a:rPr lang="en-US" sz="1500" dirty="0"/>
              <a:t>Emergent coding approach </a:t>
            </a:r>
          </a:p>
          <a:p>
            <a:pPr marL="557213" lvl="1" indent="-214313">
              <a:buFont typeface="Arial" panose="020B0604020202020204" pitchFamily="34" charset="0"/>
              <a:buChar char="•"/>
            </a:pPr>
            <a:r>
              <a:rPr lang="en-US" sz="1500" dirty="0"/>
              <a:t>Identified 19 processes that fell under 5 categories</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Feature Transformation</a:t>
            </a:r>
          </a:p>
          <a:p>
            <a:pPr marL="557213" lvl="1" indent="-214313">
              <a:buFont typeface="Arial" panose="020B0604020202020204" pitchFamily="34" charset="0"/>
              <a:buChar char="•"/>
            </a:pPr>
            <a:r>
              <a:rPr lang="en-US" sz="1500" dirty="0"/>
              <a:t>Each process assigned a single letter code (CMORE)</a:t>
            </a:r>
          </a:p>
          <a:p>
            <a:pPr marL="557213" lvl="1" indent="-214313">
              <a:buFont typeface="Arial" panose="020B0604020202020204" pitchFamily="34" charset="0"/>
              <a:buChar char="•"/>
            </a:pPr>
            <a:r>
              <a:rPr lang="en-US" sz="1500" dirty="0"/>
              <a:t>Sequences of processes generated</a:t>
            </a:r>
          </a:p>
          <a:p>
            <a:pPr marL="557213" lvl="1" indent="-214313">
              <a:buFont typeface="Arial" panose="020B0604020202020204" pitchFamily="34" charset="0"/>
              <a:buChar char="•"/>
            </a:pPr>
            <a:r>
              <a:rPr lang="en-US" sz="1500" dirty="0"/>
              <a:t>Built counts of all possible action bigrams to capture sequences</a:t>
            </a:r>
          </a:p>
          <a:p>
            <a:pPr lvl="1"/>
            <a:endParaRPr lang="en-US" sz="1500" dirty="0"/>
          </a:p>
          <a:p>
            <a:pPr marL="214313" indent="-214313">
              <a:buFont typeface="Arial" panose="020B0604020202020204" pitchFamily="34" charset="0"/>
              <a:buChar char="•"/>
            </a:pPr>
            <a:r>
              <a:rPr lang="en-US" sz="1500" dirty="0"/>
              <a:t>Cluster Analysis</a:t>
            </a:r>
          </a:p>
          <a:p>
            <a:pPr marL="557213" lvl="1" indent="-214313">
              <a:buFont typeface="Arial" panose="020B0604020202020204" pitchFamily="34" charset="0"/>
              <a:buChar char="•"/>
            </a:pPr>
            <a:r>
              <a:rPr lang="en-US" sz="1500" dirty="0"/>
              <a:t>K-means clustering using Weka</a:t>
            </a:r>
          </a:p>
          <a:p>
            <a:pPr marL="557213" lvl="1" indent="-214313">
              <a:buFont typeface="Arial" panose="020B0604020202020204" pitchFamily="34" charset="0"/>
              <a:buChar char="•"/>
            </a:pPr>
            <a:r>
              <a:rPr lang="en-US" sz="1500" dirty="0"/>
              <a:t>Built clusters using bigram features</a:t>
            </a:r>
          </a:p>
          <a:p>
            <a:pPr marL="557213" lvl="1" indent="-214313">
              <a:buFont typeface="Arial" panose="020B0604020202020204" pitchFamily="34" charset="0"/>
              <a:buChar char="•"/>
            </a:pPr>
            <a:r>
              <a:rPr lang="en-US" sz="1500" dirty="0"/>
              <a:t>Cluster assignment related to outcomes</a:t>
            </a:r>
          </a:p>
          <a:p>
            <a:pPr marL="557213" lvl="1" indent="-214313">
              <a:buFont typeface="Arial" panose="020B0604020202020204" pitchFamily="34" charset="0"/>
              <a:buChar char="•"/>
            </a:pPr>
            <a:endParaRPr lang="en-US" sz="1500" dirty="0"/>
          </a:p>
          <a:p>
            <a:endParaRPr lang="en-US" sz="1500" dirty="0"/>
          </a:p>
          <a:p>
            <a:pPr lvl="1"/>
            <a:endParaRPr lang="en-US" sz="1650" dirty="0"/>
          </a:p>
        </p:txBody>
      </p:sp>
    </p:spTree>
    <p:extLst>
      <p:ext uri="{BB962C8B-B14F-4D97-AF65-F5344CB8AC3E}">
        <p14:creationId xmlns:p14="http://schemas.microsoft.com/office/powerpoint/2010/main" val="44032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pic>
        <p:nvPicPr>
          <p:cNvPr id="9" name="Picture 8" descr="A screenshot of a cell phone&#10;&#10;Description automatically generated">
            <a:extLst>
              <a:ext uri="{FF2B5EF4-FFF2-40B4-BE49-F238E27FC236}">
                <a16:creationId xmlns:a16="http://schemas.microsoft.com/office/drawing/2014/main" id="{B8D64E32-DBD0-DE40-B38B-620CC012F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544" y="735215"/>
            <a:ext cx="2252913" cy="3567113"/>
          </a:xfrm>
          <a:prstGeom prst="rect">
            <a:avLst/>
          </a:prstGeom>
        </p:spPr>
      </p:pic>
      <p:sp>
        <p:nvSpPr>
          <p:cNvPr id="10" name="Rectangle 9">
            <a:extLst>
              <a:ext uri="{FF2B5EF4-FFF2-40B4-BE49-F238E27FC236}">
                <a16:creationId xmlns:a16="http://schemas.microsoft.com/office/drawing/2014/main" id="{76F6ACC9-B119-2049-A895-F279733C70F5}"/>
              </a:ext>
            </a:extLst>
          </p:cNvPr>
          <p:cNvSpPr/>
          <p:nvPr/>
        </p:nvSpPr>
        <p:spPr>
          <a:xfrm>
            <a:off x="4351262" y="763429"/>
            <a:ext cx="1338513" cy="352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430300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550"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4171950" y="1028700"/>
            <a:ext cx="1338513"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151235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4662237" y="1028700"/>
            <a:ext cx="881313"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4405A1D-D8ED-49E9-A917-AB40EAE97003}"/>
                  </a:ext>
                </a:extLst>
              </p14:cNvPr>
              <p14:cNvContentPartPr/>
              <p14:nvPr/>
            </p14:nvContentPartPr>
            <p14:xfrm>
              <a:off x="3398040" y="3770640"/>
              <a:ext cx="486000" cy="39600"/>
            </p14:xfrm>
          </p:contentPart>
        </mc:Choice>
        <mc:Fallback xmlns="">
          <p:pic>
            <p:nvPicPr>
              <p:cNvPr id="2" name="Ink 1">
                <a:extLst>
                  <a:ext uri="{FF2B5EF4-FFF2-40B4-BE49-F238E27FC236}">
                    <a16:creationId xmlns:a16="http://schemas.microsoft.com/office/drawing/2014/main" id="{84405A1D-D8ED-49E9-A917-AB40EAE97003}"/>
                  </a:ext>
                </a:extLst>
              </p:cNvPr>
              <p:cNvPicPr/>
              <p:nvPr/>
            </p:nvPicPr>
            <p:blipFill>
              <a:blip r:embed="rId5"/>
              <a:stretch>
                <a:fillRect/>
              </a:stretch>
            </p:blipFill>
            <p:spPr>
              <a:xfrm>
                <a:off x="3388680" y="3761280"/>
                <a:ext cx="504720" cy="58320"/>
              </a:xfrm>
              <a:prstGeom prst="rect">
                <a:avLst/>
              </a:prstGeom>
            </p:spPr>
          </p:pic>
        </mc:Fallback>
      </mc:AlternateContent>
    </p:spTree>
    <p:extLst>
      <p:ext uri="{BB962C8B-B14F-4D97-AF65-F5344CB8AC3E}">
        <p14:creationId xmlns:p14="http://schemas.microsoft.com/office/powerpoint/2010/main" val="382156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BA1-A194-406F-8D99-404C46F442F0}"/>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BE208B69-9915-439B-B485-D5785B767F9D}"/>
              </a:ext>
            </a:extLst>
          </p:cNvPr>
          <p:cNvSpPr>
            <a:spLocks noGrp="1"/>
          </p:cNvSpPr>
          <p:nvPr>
            <p:ph idx="1"/>
          </p:nvPr>
        </p:nvSpPr>
        <p:spPr/>
        <p:txBody>
          <a:bodyPr/>
          <a:lstStyle/>
          <a:p>
            <a:pPr marL="0" indent="0">
              <a:buNone/>
            </a:pPr>
            <a:r>
              <a:rPr lang="en-US" dirty="0"/>
              <a:t>A variety of factors can be given positive value</a:t>
            </a:r>
          </a:p>
          <a:p>
            <a:pPr marL="0" indent="0">
              <a:buNone/>
            </a:pPr>
            <a:r>
              <a:rPr lang="en-US" dirty="0"/>
              <a:t>	- distance to target</a:t>
            </a:r>
          </a:p>
          <a:p>
            <a:pPr marL="0" indent="0">
              <a:buNone/>
            </a:pPr>
            <a:r>
              <a:rPr lang="en-US" dirty="0"/>
              <a:t>	- existing intermediate rewards</a:t>
            </a:r>
          </a:p>
          <a:p>
            <a:pPr marL="0" indent="0">
              <a:buNone/>
            </a:pPr>
            <a:r>
              <a:rPr lang="en-US" dirty="0"/>
              <a:t>		- chess: removing an enemy piece</a:t>
            </a:r>
          </a:p>
          <a:p>
            <a:pPr marL="0" indent="0">
              <a:buNone/>
            </a:pPr>
            <a:r>
              <a:rPr lang="en-US" dirty="0"/>
              <a:t>		- video game: coin, powerup</a:t>
            </a:r>
          </a:p>
          <a:p>
            <a:pPr marL="0" indent="0">
              <a:buNone/>
            </a:pPr>
            <a:endParaRPr lang="en-US" dirty="0"/>
          </a:p>
        </p:txBody>
      </p:sp>
    </p:spTree>
    <p:extLst>
      <p:ext uri="{BB962C8B-B14F-4D97-AF65-F5344CB8AC3E}">
        <p14:creationId xmlns:p14="http://schemas.microsoft.com/office/powerpoint/2010/main" val="16038367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5086350" y="1028700"/>
            <a:ext cx="457200"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2335252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8" name="Rectangle 7">
            <a:extLst>
              <a:ext uri="{FF2B5EF4-FFF2-40B4-BE49-F238E27FC236}">
                <a16:creationId xmlns:a16="http://schemas.microsoft.com/office/drawing/2014/main" id="{28D14DD1-2F7C-814E-AEC9-5D32BB999C30}"/>
              </a:ext>
            </a:extLst>
          </p:cNvPr>
          <p:cNvSpPr/>
          <p:nvPr/>
        </p:nvSpPr>
        <p:spPr>
          <a:xfrm>
            <a:off x="3290637" y="3886200"/>
            <a:ext cx="2252913" cy="203285"/>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963367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501C-C22F-44F8-A8A0-E4CF31B865F4}"/>
              </a:ext>
            </a:extLst>
          </p:cNvPr>
          <p:cNvSpPr>
            <a:spLocks noGrp="1"/>
          </p:cNvSpPr>
          <p:nvPr>
            <p:ph type="title"/>
          </p:nvPr>
        </p:nvSpPr>
        <p:spPr/>
        <p:txBody>
          <a:bodyPr/>
          <a:lstStyle/>
          <a:p>
            <a:r>
              <a:rPr lang="en-US" dirty="0"/>
              <a:t>NLP Primer</a:t>
            </a:r>
          </a:p>
        </p:txBody>
      </p:sp>
      <p:sp>
        <p:nvSpPr>
          <p:cNvPr id="4" name="Text Placeholder 3">
            <a:extLst>
              <a:ext uri="{FF2B5EF4-FFF2-40B4-BE49-F238E27FC236}">
                <a16:creationId xmlns:a16="http://schemas.microsoft.com/office/drawing/2014/main" id="{B1D938EC-6D60-4216-BA22-90B51C2D8180}"/>
              </a:ext>
            </a:extLst>
          </p:cNvPr>
          <p:cNvSpPr>
            <a:spLocks noGrp="1"/>
          </p:cNvSpPr>
          <p:nvPr>
            <p:ph type="body" idx="1"/>
          </p:nvPr>
        </p:nvSpPr>
        <p:spPr/>
        <p:txBody>
          <a:bodyPr/>
          <a:lstStyle/>
          <a:p>
            <a:r>
              <a:rPr lang="en-US" dirty="0"/>
              <a:t>Or – Everything* You Need To Know About Natural Language Processing</a:t>
            </a:r>
          </a:p>
          <a:p>
            <a:endParaRPr lang="en-US" dirty="0"/>
          </a:p>
          <a:p>
            <a:r>
              <a:rPr lang="en-US" dirty="0"/>
              <a:t>*just kidding – go take 5832 if this sparks your interest!</a:t>
            </a:r>
          </a:p>
        </p:txBody>
      </p:sp>
    </p:spTree>
    <p:extLst>
      <p:ext uri="{BB962C8B-B14F-4D97-AF65-F5344CB8AC3E}">
        <p14:creationId xmlns:p14="http://schemas.microsoft.com/office/powerpoint/2010/main" val="36105755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4B9B-3C70-4AF2-A987-EF2FAD0C9B82}"/>
              </a:ext>
            </a:extLst>
          </p:cNvPr>
          <p:cNvSpPr>
            <a:spLocks noGrp="1"/>
          </p:cNvSpPr>
          <p:nvPr>
            <p:ph type="title"/>
          </p:nvPr>
        </p:nvSpPr>
        <p:spPr/>
        <p:txBody>
          <a:bodyPr/>
          <a:lstStyle/>
          <a:p>
            <a:r>
              <a:rPr lang="en-US" dirty="0"/>
              <a:t>NLTK – the </a:t>
            </a:r>
            <a:r>
              <a:rPr lang="en-US" dirty="0" err="1"/>
              <a:t>SKLearn</a:t>
            </a:r>
            <a:r>
              <a:rPr lang="en-US" dirty="0"/>
              <a:t> of NLP</a:t>
            </a:r>
          </a:p>
        </p:txBody>
      </p:sp>
      <p:sp>
        <p:nvSpPr>
          <p:cNvPr id="3" name="Content Placeholder 2">
            <a:extLst>
              <a:ext uri="{FF2B5EF4-FFF2-40B4-BE49-F238E27FC236}">
                <a16:creationId xmlns:a16="http://schemas.microsoft.com/office/drawing/2014/main" id="{B7921644-1475-420B-8F65-478F826AD2DD}"/>
              </a:ext>
            </a:extLst>
          </p:cNvPr>
          <p:cNvSpPr>
            <a:spLocks noGrp="1"/>
          </p:cNvSpPr>
          <p:nvPr>
            <p:ph idx="1"/>
          </p:nvPr>
        </p:nvSpPr>
        <p:spPr/>
        <p:txBody>
          <a:bodyPr/>
          <a:lstStyle/>
          <a:p>
            <a:pPr marL="0" indent="0">
              <a:buNone/>
            </a:pPr>
            <a:r>
              <a:rPr lang="en-US" dirty="0">
                <a:hlinkClick r:id="rId2"/>
              </a:rPr>
              <a:t>https://www.nltk.org/</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258701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Natural Language Processing – Applications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r>
              <a:rPr lang="en-US" dirty="0"/>
              <a:t>Sentiment Analysis			Topic Modeling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Translation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098" name="Picture 2" descr="Image result for sentiment analysis">
            <a:extLst>
              <a:ext uri="{FF2B5EF4-FFF2-40B4-BE49-F238E27FC236}">
                <a16:creationId xmlns:a16="http://schemas.microsoft.com/office/drawing/2014/main" id="{BF048A91-9C89-4BFC-B7E7-FAAD82B7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63759"/>
            <a:ext cx="2447365" cy="183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opic modeling">
            <a:extLst>
              <a:ext uri="{FF2B5EF4-FFF2-40B4-BE49-F238E27FC236}">
                <a16:creationId xmlns:a16="http://schemas.microsoft.com/office/drawing/2014/main" id="{5B6A5197-4EFE-4A45-91A5-DAEA6817D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29" y="1763758"/>
            <a:ext cx="3558848" cy="1972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ranslation">
            <a:extLst>
              <a:ext uri="{FF2B5EF4-FFF2-40B4-BE49-F238E27FC236}">
                <a16:creationId xmlns:a16="http://schemas.microsoft.com/office/drawing/2014/main" id="{38F25532-FD71-4670-A1DB-4D73D5AD5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1" y="3996882"/>
            <a:ext cx="1603562" cy="106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848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C954-05F9-4774-9E51-3F68F19AD8BE}"/>
              </a:ext>
            </a:extLst>
          </p:cNvPr>
          <p:cNvSpPr>
            <a:spLocks noGrp="1"/>
          </p:cNvSpPr>
          <p:nvPr>
            <p:ph type="title"/>
          </p:nvPr>
        </p:nvSpPr>
        <p:spPr/>
        <p:txBody>
          <a:bodyPr>
            <a:normAutofit fontScale="90000"/>
          </a:bodyPr>
          <a:lstStyle/>
          <a:p>
            <a:r>
              <a:rPr lang="en-US" dirty="0"/>
              <a:t>Naïve Bayes Classification – Example (Week 1)</a:t>
            </a:r>
          </a:p>
        </p:txBody>
      </p:sp>
      <p:sp>
        <p:nvSpPr>
          <p:cNvPr id="3" name="Text Placeholder 2">
            <a:extLst>
              <a:ext uri="{FF2B5EF4-FFF2-40B4-BE49-F238E27FC236}">
                <a16:creationId xmlns:a16="http://schemas.microsoft.com/office/drawing/2014/main" id="{B87257DB-17BA-49AC-A919-609FE940A0E8}"/>
              </a:ext>
            </a:extLst>
          </p:cNvPr>
          <p:cNvSpPr>
            <a:spLocks noGrp="1"/>
          </p:cNvSpPr>
          <p:nvPr>
            <p:ph type="body" idx="1"/>
          </p:nvPr>
        </p:nvSpPr>
        <p:spPr/>
        <p:txBody>
          <a:bodyPr/>
          <a:lstStyle/>
          <a:p>
            <a:endParaRPr lang="en-US"/>
          </a:p>
        </p:txBody>
      </p:sp>
      <p:graphicFrame>
        <p:nvGraphicFramePr>
          <p:cNvPr id="4" name="Table 3">
            <a:extLst>
              <a:ext uri="{FF2B5EF4-FFF2-40B4-BE49-F238E27FC236}">
                <a16:creationId xmlns:a16="http://schemas.microsoft.com/office/drawing/2014/main" id="{79CD5D66-1F74-45DE-86AC-7D541D53423A}"/>
              </a:ext>
            </a:extLst>
          </p:cNvPr>
          <p:cNvGraphicFramePr>
            <a:graphicFrameLocks noGrp="1"/>
          </p:cNvGraphicFramePr>
          <p:nvPr/>
        </p:nvGraphicFramePr>
        <p:xfrm>
          <a:off x="1524000" y="2118995"/>
          <a:ext cx="6096000" cy="17526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735555270"/>
                    </a:ext>
                  </a:extLst>
                </a:gridCol>
                <a:gridCol w="1219200">
                  <a:extLst>
                    <a:ext uri="{9D8B030D-6E8A-4147-A177-3AD203B41FA5}">
                      <a16:colId xmlns:a16="http://schemas.microsoft.com/office/drawing/2014/main" val="1683802726"/>
                    </a:ext>
                  </a:extLst>
                </a:gridCol>
                <a:gridCol w="1219200">
                  <a:extLst>
                    <a:ext uri="{9D8B030D-6E8A-4147-A177-3AD203B41FA5}">
                      <a16:colId xmlns:a16="http://schemas.microsoft.com/office/drawing/2014/main" val="3720776691"/>
                    </a:ext>
                  </a:extLst>
                </a:gridCol>
                <a:gridCol w="1219200">
                  <a:extLst>
                    <a:ext uri="{9D8B030D-6E8A-4147-A177-3AD203B41FA5}">
                      <a16:colId xmlns:a16="http://schemas.microsoft.com/office/drawing/2014/main" val="814958688"/>
                    </a:ext>
                  </a:extLst>
                </a:gridCol>
                <a:gridCol w="1219200">
                  <a:extLst>
                    <a:ext uri="{9D8B030D-6E8A-4147-A177-3AD203B41FA5}">
                      <a16:colId xmlns:a16="http://schemas.microsoft.com/office/drawing/2014/main" val="3486646399"/>
                    </a:ext>
                  </a:extLst>
                </a:gridCol>
              </a:tblGrid>
              <a:tr h="370840">
                <a:tc>
                  <a:txBody>
                    <a:bodyPr/>
                    <a:lstStyle/>
                    <a:p>
                      <a:r>
                        <a:rPr lang="en-US" sz="1800" b="1" dirty="0">
                          <a:solidFill>
                            <a:sysClr val="windowText" lastClr="000000"/>
                          </a:solidFill>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998701"/>
                  </a:ext>
                </a:extLst>
              </a:tr>
              <a:tr h="640080">
                <a:tc>
                  <a:txBody>
                    <a:bodyPr/>
                    <a:lstStyle/>
                    <a:p>
                      <a:r>
                        <a:rPr lang="en-US" sz="1800" dirty="0">
                          <a:solidFill>
                            <a:sysClr val="windowText" lastClr="000000"/>
                          </a:solidFill>
                        </a:rPr>
                        <a:t>Great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Worst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Depressing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Cool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02150"/>
                  </a:ext>
                </a:extLst>
              </a:tr>
              <a:tr h="370840">
                <a:tc>
                  <a:txBody>
                    <a:bodyPr/>
                    <a:lstStyle/>
                    <a:p>
                      <a:r>
                        <a:rPr lang="en-US" sz="1800" dirty="0">
                          <a:solidFill>
                            <a:sysClr val="windowText" lastClr="000000"/>
                          </a:solidFill>
                        </a:rPr>
                        <a:t>Love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Tired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Sad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Worst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Amazing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311895"/>
                  </a:ext>
                </a:extLst>
              </a:tr>
              <a:tr h="370840">
                <a:tc>
                  <a:txBody>
                    <a:bodyPr/>
                    <a:lstStyle/>
                    <a:p>
                      <a:r>
                        <a:rPr lang="en-US" sz="1800" dirty="0">
                          <a:solidFill>
                            <a:sysClr val="windowText" lastClr="000000"/>
                          </a:solidFill>
                        </a:rPr>
                        <a:t>Best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Angry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ysClr val="windowText" lastClr="000000"/>
                          </a:solidFill>
                        </a:rPr>
                        <a:t>Sweet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3157666"/>
                  </a:ext>
                </a:extLst>
              </a:tr>
            </a:tbl>
          </a:graphicData>
        </a:graphic>
      </p:graphicFrame>
    </p:spTree>
    <p:extLst>
      <p:ext uri="{BB962C8B-B14F-4D97-AF65-F5344CB8AC3E}">
        <p14:creationId xmlns:p14="http://schemas.microsoft.com/office/powerpoint/2010/main" val="6677043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Natural Language Processing – Applications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r>
              <a:rPr lang="en-US" dirty="0"/>
              <a:t>Sentiment Analysis			Topic Modeling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Translation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098" name="Picture 2" descr="Image result for sentiment analysis">
            <a:extLst>
              <a:ext uri="{FF2B5EF4-FFF2-40B4-BE49-F238E27FC236}">
                <a16:creationId xmlns:a16="http://schemas.microsoft.com/office/drawing/2014/main" id="{BF048A91-9C89-4BFC-B7E7-FAAD82B7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63759"/>
            <a:ext cx="2447365" cy="183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opic modeling">
            <a:extLst>
              <a:ext uri="{FF2B5EF4-FFF2-40B4-BE49-F238E27FC236}">
                <a16:creationId xmlns:a16="http://schemas.microsoft.com/office/drawing/2014/main" id="{5B6A5197-4EFE-4A45-91A5-DAEA6817D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29" y="1763758"/>
            <a:ext cx="3558848" cy="1972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ranslation">
            <a:extLst>
              <a:ext uri="{FF2B5EF4-FFF2-40B4-BE49-F238E27FC236}">
                <a16:creationId xmlns:a16="http://schemas.microsoft.com/office/drawing/2014/main" id="{38F25532-FD71-4670-A1DB-4D73D5AD5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1" y="3996882"/>
            <a:ext cx="1603562" cy="10669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CADDC8-3B22-4BF9-AF74-A43E128317DF}"/>
              </a:ext>
            </a:extLst>
          </p:cNvPr>
          <p:cNvSpPr/>
          <p:nvPr/>
        </p:nvSpPr>
        <p:spPr>
          <a:xfrm>
            <a:off x="524436" y="1268017"/>
            <a:ext cx="2696135" cy="3875483"/>
          </a:xfrm>
          <a:prstGeom prst="rect">
            <a:avLst/>
          </a:prstGeom>
          <a:solidFill>
            <a:srgbClr val="DDDD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39725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E24F-85CE-4FA8-9401-EA5EE5775F4B}"/>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6AEC7C68-DF39-4E3A-A218-2F9072B64857}"/>
              </a:ext>
            </a:extLst>
          </p:cNvPr>
          <p:cNvSpPr>
            <a:spLocks noGrp="1"/>
          </p:cNvSpPr>
          <p:nvPr>
            <p:ph idx="1"/>
          </p:nvPr>
        </p:nvSpPr>
        <p:spPr>
          <a:xfrm>
            <a:off x="628650" y="1369219"/>
            <a:ext cx="3054584" cy="3263504"/>
          </a:xfrm>
        </p:spPr>
        <p:txBody>
          <a:bodyPr/>
          <a:lstStyle/>
          <a:p>
            <a:pPr marL="0" indent="0">
              <a:buNone/>
            </a:pPr>
            <a:r>
              <a:rPr lang="en-US" dirty="0"/>
              <a:t>Clustering Technique</a:t>
            </a:r>
          </a:p>
          <a:p>
            <a:pPr marL="0" indent="0">
              <a:buNone/>
            </a:pPr>
            <a:endParaRPr lang="en-US" dirty="0"/>
          </a:p>
          <a:p>
            <a:pPr marL="0" indent="0">
              <a:buNone/>
            </a:pPr>
            <a:r>
              <a:rPr lang="en-US" dirty="0"/>
              <a:t>Associate similar documents</a:t>
            </a:r>
          </a:p>
          <a:p>
            <a:pPr marL="0" indent="0">
              <a:buNone/>
            </a:pPr>
            <a:endParaRPr lang="en-US" dirty="0"/>
          </a:p>
          <a:p>
            <a:pPr marL="0" indent="0">
              <a:buNone/>
            </a:pPr>
            <a:r>
              <a:rPr lang="en-US" dirty="0"/>
              <a:t>Example: Topics in </a:t>
            </a:r>
            <a:r>
              <a:rPr lang="en-US" i="1" dirty="0"/>
              <a:t>Science</a:t>
            </a:r>
            <a:endParaRPr lang="en-US" dirty="0"/>
          </a:p>
        </p:txBody>
      </p:sp>
      <p:pic>
        <p:nvPicPr>
          <p:cNvPr id="4" name="Picture 3">
            <a:extLst>
              <a:ext uri="{FF2B5EF4-FFF2-40B4-BE49-F238E27FC236}">
                <a16:creationId xmlns:a16="http://schemas.microsoft.com/office/drawing/2014/main" id="{FE643200-0FD3-4857-8B7D-AAA126B65CE3}"/>
              </a:ext>
            </a:extLst>
          </p:cNvPr>
          <p:cNvPicPr>
            <a:picLocks noChangeAspect="1"/>
          </p:cNvPicPr>
          <p:nvPr/>
        </p:nvPicPr>
        <p:blipFill>
          <a:blip r:embed="rId2"/>
          <a:stretch>
            <a:fillRect/>
          </a:stretch>
        </p:blipFill>
        <p:spPr>
          <a:xfrm>
            <a:off x="3683233" y="1015008"/>
            <a:ext cx="5300663" cy="39719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E082B29-2508-4453-BBA3-BEBC73C370FC}"/>
                  </a:ext>
                </a:extLst>
              </p14:cNvPr>
              <p14:cNvContentPartPr/>
              <p14:nvPr/>
            </p14:nvContentPartPr>
            <p14:xfrm>
              <a:off x="3047760" y="43200"/>
              <a:ext cx="6069960" cy="4251960"/>
            </p14:xfrm>
          </p:contentPart>
        </mc:Choice>
        <mc:Fallback xmlns="">
          <p:pic>
            <p:nvPicPr>
              <p:cNvPr id="5" name="Ink 4">
                <a:extLst>
                  <a:ext uri="{FF2B5EF4-FFF2-40B4-BE49-F238E27FC236}">
                    <a16:creationId xmlns:a16="http://schemas.microsoft.com/office/drawing/2014/main" id="{6E082B29-2508-4453-BBA3-BEBC73C370FC}"/>
                  </a:ext>
                </a:extLst>
              </p:cNvPr>
              <p:cNvPicPr/>
              <p:nvPr/>
            </p:nvPicPr>
            <p:blipFill>
              <a:blip r:embed="rId4"/>
              <a:stretch>
                <a:fillRect/>
              </a:stretch>
            </p:blipFill>
            <p:spPr>
              <a:xfrm>
                <a:off x="3038400" y="33840"/>
                <a:ext cx="6088680" cy="4270680"/>
              </a:xfrm>
              <a:prstGeom prst="rect">
                <a:avLst/>
              </a:prstGeom>
            </p:spPr>
          </p:pic>
        </mc:Fallback>
      </mc:AlternateContent>
    </p:spTree>
    <p:extLst>
      <p:ext uri="{BB962C8B-B14F-4D97-AF65-F5344CB8AC3E}">
        <p14:creationId xmlns:p14="http://schemas.microsoft.com/office/powerpoint/2010/main" val="47600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BA1-A194-406F-8D99-404C46F442F0}"/>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BE208B69-9915-439B-B485-D5785B767F9D}"/>
              </a:ext>
            </a:extLst>
          </p:cNvPr>
          <p:cNvSpPr>
            <a:spLocks noGrp="1"/>
          </p:cNvSpPr>
          <p:nvPr>
            <p:ph idx="1"/>
          </p:nvPr>
        </p:nvSpPr>
        <p:spPr/>
        <p:txBody>
          <a:bodyPr>
            <a:normAutofit/>
          </a:bodyPr>
          <a:lstStyle/>
          <a:p>
            <a:pPr marL="0" indent="0">
              <a:buNone/>
            </a:pPr>
            <a:r>
              <a:rPr lang="en-US" dirty="0"/>
              <a:t>A variety of factors can be given negative value</a:t>
            </a:r>
          </a:p>
          <a:p>
            <a:pPr marL="0" indent="0">
              <a:buNone/>
            </a:pPr>
            <a:r>
              <a:rPr lang="en-US" dirty="0"/>
              <a:t>	- bad “goals”</a:t>
            </a:r>
          </a:p>
          <a:p>
            <a:pPr marL="0" indent="0">
              <a:buNone/>
            </a:pPr>
            <a:r>
              <a:rPr lang="en-US" dirty="0"/>
              <a:t>		- game over, putting yourself into checkmate</a:t>
            </a:r>
          </a:p>
        </p:txBody>
      </p:sp>
    </p:spTree>
    <p:extLst>
      <p:ext uri="{BB962C8B-B14F-4D97-AF65-F5344CB8AC3E}">
        <p14:creationId xmlns:p14="http://schemas.microsoft.com/office/powerpoint/2010/main" val="86587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BA1-A194-406F-8D99-404C46F442F0}"/>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BE208B69-9915-439B-B485-D5785B767F9D}"/>
              </a:ext>
            </a:extLst>
          </p:cNvPr>
          <p:cNvSpPr>
            <a:spLocks noGrp="1"/>
          </p:cNvSpPr>
          <p:nvPr>
            <p:ph idx="1"/>
          </p:nvPr>
        </p:nvSpPr>
        <p:spPr/>
        <p:txBody>
          <a:bodyPr>
            <a:normAutofit/>
          </a:bodyPr>
          <a:lstStyle/>
          <a:p>
            <a:pPr marL="0" indent="0">
              <a:buNone/>
            </a:pPr>
            <a:r>
              <a:rPr lang="en-US" dirty="0"/>
              <a:t>A variety of factors can be given negative value</a:t>
            </a:r>
          </a:p>
          <a:p>
            <a:pPr marL="0" indent="0">
              <a:buNone/>
            </a:pPr>
            <a:r>
              <a:rPr lang="en-US" dirty="0"/>
              <a:t>	- bad “goals”</a:t>
            </a:r>
          </a:p>
          <a:p>
            <a:pPr marL="0" indent="0">
              <a:buNone/>
            </a:pPr>
            <a:r>
              <a:rPr lang="en-US" dirty="0"/>
              <a:t>		- game over, putting yourself into checkmate</a:t>
            </a:r>
          </a:p>
          <a:p>
            <a:pPr marL="0" indent="0">
              <a:buNone/>
            </a:pPr>
            <a:r>
              <a:rPr lang="en-US" dirty="0"/>
              <a:t>	- bad intermediate moves</a:t>
            </a:r>
          </a:p>
          <a:p>
            <a:pPr marL="0" indent="0">
              <a:buNone/>
            </a:pPr>
            <a:r>
              <a:rPr lang="en-US" dirty="0"/>
              <a:t>		- losing a piece</a:t>
            </a:r>
          </a:p>
        </p:txBody>
      </p:sp>
    </p:spTree>
    <p:extLst>
      <p:ext uri="{BB962C8B-B14F-4D97-AF65-F5344CB8AC3E}">
        <p14:creationId xmlns:p14="http://schemas.microsoft.com/office/powerpoint/2010/main" val="54746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BA1-A194-406F-8D99-404C46F442F0}"/>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BE208B69-9915-439B-B485-D5785B767F9D}"/>
              </a:ext>
            </a:extLst>
          </p:cNvPr>
          <p:cNvSpPr>
            <a:spLocks noGrp="1"/>
          </p:cNvSpPr>
          <p:nvPr>
            <p:ph idx="1"/>
          </p:nvPr>
        </p:nvSpPr>
        <p:spPr/>
        <p:txBody>
          <a:bodyPr>
            <a:normAutofit/>
          </a:bodyPr>
          <a:lstStyle/>
          <a:p>
            <a:pPr marL="0" indent="0">
              <a:buNone/>
            </a:pPr>
            <a:r>
              <a:rPr lang="en-US" dirty="0"/>
              <a:t>A variety of factors can be given negative value</a:t>
            </a:r>
          </a:p>
          <a:p>
            <a:pPr marL="0" indent="0">
              <a:buNone/>
            </a:pPr>
            <a:r>
              <a:rPr lang="en-US" dirty="0"/>
              <a:t>	- bad “goals”</a:t>
            </a:r>
          </a:p>
          <a:p>
            <a:pPr marL="0" indent="0">
              <a:buNone/>
            </a:pPr>
            <a:r>
              <a:rPr lang="en-US" dirty="0"/>
              <a:t>		- game over, putting yourself into checkmate</a:t>
            </a:r>
          </a:p>
          <a:p>
            <a:pPr marL="0" indent="0">
              <a:buNone/>
            </a:pPr>
            <a:r>
              <a:rPr lang="en-US" dirty="0"/>
              <a:t>	- bad intermediate moves</a:t>
            </a:r>
          </a:p>
          <a:p>
            <a:pPr marL="0" indent="0">
              <a:buNone/>
            </a:pPr>
            <a:r>
              <a:rPr lang="en-US" dirty="0"/>
              <a:t>		- losing a piece</a:t>
            </a:r>
          </a:p>
          <a:p>
            <a:pPr marL="0" indent="0">
              <a:buNone/>
            </a:pPr>
            <a:r>
              <a:rPr lang="en-US" dirty="0"/>
              <a:t>	- effort</a:t>
            </a:r>
          </a:p>
          <a:p>
            <a:pPr marL="0" indent="0">
              <a:buNone/>
            </a:pPr>
            <a:r>
              <a:rPr lang="en-US" dirty="0"/>
              <a:t>		- any move can have cost</a:t>
            </a:r>
          </a:p>
        </p:txBody>
      </p:sp>
    </p:spTree>
    <p:extLst>
      <p:ext uri="{BB962C8B-B14F-4D97-AF65-F5344CB8AC3E}">
        <p14:creationId xmlns:p14="http://schemas.microsoft.com/office/powerpoint/2010/main" val="355337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100B-A1C4-4FED-8540-740CE5E6D046}"/>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4F37F9B4-97FB-4760-AAF5-56DAA982F001}"/>
              </a:ext>
            </a:extLst>
          </p:cNvPr>
          <p:cNvSpPr>
            <a:spLocks noGrp="1"/>
          </p:cNvSpPr>
          <p:nvPr>
            <p:ph idx="1"/>
          </p:nvPr>
        </p:nvSpPr>
        <p:spPr>
          <a:xfrm>
            <a:off x="628650" y="1369219"/>
            <a:ext cx="4200525" cy="3774281"/>
          </a:xfrm>
        </p:spPr>
        <p:txBody>
          <a:bodyPr/>
          <a:lstStyle/>
          <a:p>
            <a:pPr marL="0" indent="0">
              <a:buNone/>
            </a:pPr>
            <a:r>
              <a:rPr lang="en-US" dirty="0"/>
              <a:t>Black is considering two options</a:t>
            </a:r>
          </a:p>
          <a:p>
            <a:pPr marL="0" indent="0">
              <a:buNone/>
            </a:pPr>
            <a:r>
              <a:rPr lang="en-US" dirty="0"/>
              <a:t>	- Knight to F2</a:t>
            </a:r>
          </a:p>
          <a:p>
            <a:pPr marL="0" indent="0">
              <a:buNone/>
            </a:pPr>
            <a:r>
              <a:rPr lang="en-US" dirty="0"/>
              <a:t>	- Queen to D5</a:t>
            </a:r>
          </a:p>
          <a:p>
            <a:pPr marL="0" indent="0">
              <a:buNone/>
            </a:pPr>
            <a:endParaRPr lang="en-US" dirty="0"/>
          </a:p>
          <a:p>
            <a:pPr marL="0" indent="0">
              <a:buNone/>
            </a:pPr>
            <a:r>
              <a:rPr lang="en-US" dirty="0"/>
              <a:t>What happens if we value capturing pieces highly?</a:t>
            </a:r>
          </a:p>
          <a:p>
            <a:pPr marL="0" indent="0">
              <a:buNone/>
            </a:pPr>
            <a:endParaRPr lang="en-US" dirty="0"/>
          </a:p>
          <a:p>
            <a:pPr marL="0" indent="0">
              <a:buNone/>
            </a:pPr>
            <a:r>
              <a:rPr lang="en-US" dirty="0"/>
              <a:t>What happens if we avoid risk?</a:t>
            </a:r>
          </a:p>
        </p:txBody>
      </p:sp>
      <p:pic>
        <p:nvPicPr>
          <p:cNvPr id="4" name="Picture 2" descr="Image result for chess board in game">
            <a:extLst>
              <a:ext uri="{FF2B5EF4-FFF2-40B4-BE49-F238E27FC236}">
                <a16:creationId xmlns:a16="http://schemas.microsoft.com/office/drawing/2014/main" id="{7F5497FA-F5A6-486B-A634-04DAC0EE9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3C912FC-EC54-4F9F-A424-224B6AEF2276}"/>
                  </a:ext>
                </a:extLst>
              </p14:cNvPr>
              <p14:cNvContentPartPr/>
              <p14:nvPr/>
            </p14:nvContentPartPr>
            <p14:xfrm>
              <a:off x="3729240" y="1830960"/>
              <a:ext cx="3523680" cy="2222640"/>
            </p14:xfrm>
          </p:contentPart>
        </mc:Choice>
        <mc:Fallback xmlns="">
          <p:pic>
            <p:nvPicPr>
              <p:cNvPr id="5" name="Ink 4">
                <a:extLst>
                  <a:ext uri="{FF2B5EF4-FFF2-40B4-BE49-F238E27FC236}">
                    <a16:creationId xmlns:a16="http://schemas.microsoft.com/office/drawing/2014/main" id="{13C912FC-EC54-4F9F-A424-224B6AEF2276}"/>
                  </a:ext>
                </a:extLst>
              </p:cNvPr>
              <p:cNvPicPr/>
              <p:nvPr/>
            </p:nvPicPr>
            <p:blipFill>
              <a:blip r:embed="rId4"/>
              <a:stretch>
                <a:fillRect/>
              </a:stretch>
            </p:blipFill>
            <p:spPr>
              <a:xfrm>
                <a:off x="3719880" y="1821600"/>
                <a:ext cx="3542400" cy="2241360"/>
              </a:xfrm>
              <a:prstGeom prst="rect">
                <a:avLst/>
              </a:prstGeom>
            </p:spPr>
          </p:pic>
        </mc:Fallback>
      </mc:AlternateContent>
    </p:spTree>
    <p:extLst>
      <p:ext uri="{BB962C8B-B14F-4D97-AF65-F5344CB8AC3E}">
        <p14:creationId xmlns:p14="http://schemas.microsoft.com/office/powerpoint/2010/main" val="245277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100B-A1C4-4FED-8540-740CE5E6D046}"/>
              </a:ext>
            </a:extLst>
          </p:cNvPr>
          <p:cNvSpPr>
            <a:spLocks noGrp="1"/>
          </p:cNvSpPr>
          <p:nvPr>
            <p:ph type="title"/>
          </p:nvPr>
        </p:nvSpPr>
        <p:spPr/>
        <p:txBody>
          <a:bodyPr/>
          <a:lstStyle/>
          <a:p>
            <a:r>
              <a:rPr lang="en-US" dirty="0"/>
              <a:t>Dealing with Value</a:t>
            </a:r>
          </a:p>
        </p:txBody>
      </p:sp>
      <p:sp>
        <p:nvSpPr>
          <p:cNvPr id="3" name="Content Placeholder 2">
            <a:extLst>
              <a:ext uri="{FF2B5EF4-FFF2-40B4-BE49-F238E27FC236}">
                <a16:creationId xmlns:a16="http://schemas.microsoft.com/office/drawing/2014/main" id="{4F37F9B4-97FB-4760-AAF5-56DAA982F001}"/>
              </a:ext>
            </a:extLst>
          </p:cNvPr>
          <p:cNvSpPr>
            <a:spLocks noGrp="1"/>
          </p:cNvSpPr>
          <p:nvPr>
            <p:ph idx="1"/>
          </p:nvPr>
        </p:nvSpPr>
        <p:spPr>
          <a:xfrm>
            <a:off x="628650" y="1369219"/>
            <a:ext cx="4200525" cy="3774281"/>
          </a:xfrm>
        </p:spPr>
        <p:txBody>
          <a:bodyPr/>
          <a:lstStyle/>
          <a:p>
            <a:pPr marL="0" indent="0">
              <a:buNone/>
            </a:pPr>
            <a:r>
              <a:rPr lang="en-US" dirty="0"/>
              <a:t>Black is considering two options</a:t>
            </a:r>
          </a:p>
          <a:p>
            <a:pPr marL="0" indent="0">
              <a:buNone/>
            </a:pPr>
            <a:r>
              <a:rPr lang="en-US" dirty="0"/>
              <a:t>	- Knight to F2</a:t>
            </a:r>
          </a:p>
          <a:p>
            <a:pPr marL="0" indent="0">
              <a:buNone/>
            </a:pPr>
            <a:r>
              <a:rPr lang="en-US" dirty="0"/>
              <a:t>	- Queen to D5</a:t>
            </a:r>
          </a:p>
          <a:p>
            <a:pPr marL="0" indent="0">
              <a:buNone/>
            </a:pPr>
            <a:endParaRPr lang="en-US" dirty="0"/>
          </a:p>
          <a:p>
            <a:pPr marL="0" indent="0">
              <a:buNone/>
            </a:pPr>
            <a:r>
              <a:rPr lang="en-US" dirty="0"/>
              <a:t>What happens if we value capturing pieces highly?</a:t>
            </a:r>
          </a:p>
          <a:p>
            <a:pPr marL="0" indent="0">
              <a:buNone/>
            </a:pPr>
            <a:endParaRPr lang="en-US" dirty="0"/>
          </a:p>
          <a:p>
            <a:pPr marL="0" indent="0">
              <a:buNone/>
            </a:pPr>
            <a:r>
              <a:rPr lang="en-US" dirty="0"/>
              <a:t>What happens if we avoid risk?</a:t>
            </a:r>
          </a:p>
          <a:p>
            <a:pPr marL="0" indent="0">
              <a:buNone/>
            </a:pPr>
            <a:endParaRPr lang="en-US" dirty="0"/>
          </a:p>
          <a:p>
            <a:pPr marL="0" indent="0">
              <a:buNone/>
            </a:pPr>
            <a:r>
              <a:rPr lang="en-US" dirty="0"/>
              <a:t>What happens 5 moves out???</a:t>
            </a:r>
          </a:p>
        </p:txBody>
      </p:sp>
      <p:pic>
        <p:nvPicPr>
          <p:cNvPr id="4" name="Picture 2" descr="Image result for chess board in game">
            <a:extLst>
              <a:ext uri="{FF2B5EF4-FFF2-40B4-BE49-F238E27FC236}">
                <a16:creationId xmlns:a16="http://schemas.microsoft.com/office/drawing/2014/main" id="{7F5497FA-F5A6-486B-A634-04DAC0EE9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1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EB1A3-8381-49E0-AD80-69F769BF364C}"/>
              </a:ext>
            </a:extLst>
          </p:cNvPr>
          <p:cNvSpPr>
            <a:spLocks noGrp="1"/>
          </p:cNvSpPr>
          <p:nvPr>
            <p:ph type="title"/>
          </p:nvPr>
        </p:nvSpPr>
        <p:spPr/>
        <p:txBody>
          <a:bodyPr/>
          <a:lstStyle/>
          <a:p>
            <a:r>
              <a:rPr lang="en-US" dirty="0"/>
              <a:t>Tuesday</a:t>
            </a:r>
          </a:p>
        </p:txBody>
      </p:sp>
      <p:sp>
        <p:nvSpPr>
          <p:cNvPr id="5" name="Text Placeholder 4">
            <a:extLst>
              <a:ext uri="{FF2B5EF4-FFF2-40B4-BE49-F238E27FC236}">
                <a16:creationId xmlns:a16="http://schemas.microsoft.com/office/drawing/2014/main" id="{182C8BF8-FE5C-43FC-9B17-9E33B21867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9229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9BAF-77CE-4D63-A055-35CE95BF5E48}"/>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733A8407-A9FD-487B-A40E-8B54F7825513}"/>
              </a:ext>
            </a:extLst>
          </p:cNvPr>
          <p:cNvSpPr>
            <a:spLocks noGrp="1"/>
          </p:cNvSpPr>
          <p:nvPr>
            <p:ph idx="1"/>
          </p:nvPr>
        </p:nvSpPr>
        <p:spPr>
          <a:xfrm>
            <a:off x="628650" y="1369219"/>
            <a:ext cx="4014661" cy="3263504"/>
          </a:xfrm>
        </p:spPr>
        <p:txBody>
          <a:bodyPr/>
          <a:lstStyle/>
          <a:p>
            <a:pPr marL="0" indent="0">
              <a:buNone/>
            </a:pPr>
            <a:r>
              <a:rPr lang="en-US" dirty="0"/>
              <a:t>Each possible action can generate a Value (V)</a:t>
            </a:r>
          </a:p>
        </p:txBody>
      </p:sp>
      <p:pic>
        <p:nvPicPr>
          <p:cNvPr id="4" name="Picture 3">
            <a:extLst>
              <a:ext uri="{FF2B5EF4-FFF2-40B4-BE49-F238E27FC236}">
                <a16:creationId xmlns:a16="http://schemas.microsoft.com/office/drawing/2014/main" id="{731593F1-7D94-4E20-A961-FFFF5B15350F}"/>
              </a:ext>
            </a:extLst>
          </p:cNvPr>
          <p:cNvPicPr>
            <a:picLocks noChangeAspect="1"/>
          </p:cNvPicPr>
          <p:nvPr/>
        </p:nvPicPr>
        <p:blipFill>
          <a:blip r:embed="rId2"/>
          <a:stretch>
            <a:fillRect/>
          </a:stretch>
        </p:blipFill>
        <p:spPr>
          <a:xfrm>
            <a:off x="4643311" y="1369219"/>
            <a:ext cx="3872039" cy="3525759"/>
          </a:xfrm>
          <a:prstGeom prst="rect">
            <a:avLst/>
          </a:prstGeom>
        </p:spPr>
      </p:pic>
    </p:spTree>
    <p:extLst>
      <p:ext uri="{BB962C8B-B14F-4D97-AF65-F5344CB8AC3E}">
        <p14:creationId xmlns:p14="http://schemas.microsoft.com/office/powerpoint/2010/main" val="436439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9BAF-77CE-4D63-A055-35CE95BF5E48}"/>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733A8407-A9FD-487B-A40E-8B54F7825513}"/>
              </a:ext>
            </a:extLst>
          </p:cNvPr>
          <p:cNvSpPr>
            <a:spLocks noGrp="1"/>
          </p:cNvSpPr>
          <p:nvPr>
            <p:ph idx="1"/>
          </p:nvPr>
        </p:nvSpPr>
        <p:spPr>
          <a:xfrm>
            <a:off x="628650" y="1369219"/>
            <a:ext cx="4014661" cy="3263504"/>
          </a:xfrm>
        </p:spPr>
        <p:txBody>
          <a:bodyPr/>
          <a:lstStyle/>
          <a:p>
            <a:pPr marL="0" indent="0">
              <a:buNone/>
            </a:pPr>
            <a:r>
              <a:rPr lang="en-US" dirty="0"/>
              <a:t>Each possible action can generate a Value (V)</a:t>
            </a:r>
          </a:p>
          <a:p>
            <a:pPr marL="0" indent="0">
              <a:buNone/>
            </a:pPr>
            <a:endParaRPr lang="en-US" dirty="0"/>
          </a:p>
          <a:p>
            <a:pPr marL="0" indent="0">
              <a:buNone/>
            </a:pPr>
            <a:r>
              <a:rPr lang="en-US" dirty="0"/>
              <a:t>Q-Value is the long-term return of a (State, Action) pair</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31593F1-7D94-4E20-A961-FFFF5B15350F}"/>
              </a:ext>
            </a:extLst>
          </p:cNvPr>
          <p:cNvPicPr>
            <a:picLocks noChangeAspect="1"/>
          </p:cNvPicPr>
          <p:nvPr/>
        </p:nvPicPr>
        <p:blipFill>
          <a:blip r:embed="rId2"/>
          <a:stretch>
            <a:fillRect/>
          </a:stretch>
        </p:blipFill>
        <p:spPr>
          <a:xfrm>
            <a:off x="4643311" y="1369219"/>
            <a:ext cx="3872039" cy="3525759"/>
          </a:xfrm>
          <a:prstGeom prst="rect">
            <a:avLst/>
          </a:prstGeom>
        </p:spPr>
      </p:pic>
    </p:spTree>
    <p:extLst>
      <p:ext uri="{BB962C8B-B14F-4D97-AF65-F5344CB8AC3E}">
        <p14:creationId xmlns:p14="http://schemas.microsoft.com/office/powerpoint/2010/main" val="339831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100B-A1C4-4FED-8540-740CE5E6D046}"/>
              </a:ext>
            </a:extLst>
          </p:cNvPr>
          <p:cNvSpPr>
            <a:spLocks noGrp="1"/>
          </p:cNvSpPr>
          <p:nvPr>
            <p:ph type="title"/>
          </p:nvPr>
        </p:nvSpPr>
        <p:spPr/>
        <p:txBody>
          <a:bodyPr/>
          <a:lstStyle/>
          <a:p>
            <a:r>
              <a:rPr lang="en-US" dirty="0"/>
              <a:t>Q ~ Decision Boundary</a:t>
            </a:r>
          </a:p>
        </p:txBody>
      </p:sp>
      <p:sp>
        <p:nvSpPr>
          <p:cNvPr id="3" name="Content Placeholder 2">
            <a:extLst>
              <a:ext uri="{FF2B5EF4-FFF2-40B4-BE49-F238E27FC236}">
                <a16:creationId xmlns:a16="http://schemas.microsoft.com/office/drawing/2014/main" id="{4F37F9B4-97FB-4760-AAF5-56DAA982F001}"/>
              </a:ext>
            </a:extLst>
          </p:cNvPr>
          <p:cNvSpPr>
            <a:spLocks noGrp="1"/>
          </p:cNvSpPr>
          <p:nvPr>
            <p:ph idx="1"/>
          </p:nvPr>
        </p:nvSpPr>
        <p:spPr>
          <a:xfrm>
            <a:off x="628650" y="1369219"/>
            <a:ext cx="4200525" cy="3263504"/>
          </a:xfrm>
        </p:spPr>
        <p:txBody>
          <a:bodyPr/>
          <a:lstStyle/>
          <a:p>
            <a:pPr marL="0" indent="0">
              <a:buNone/>
            </a:pPr>
            <a:r>
              <a:rPr lang="en-US" dirty="0"/>
              <a:t>Q maps state + action = reward</a:t>
            </a:r>
          </a:p>
          <a:p>
            <a:pPr marL="0" indent="0">
              <a:buNone/>
            </a:pPr>
            <a:endParaRPr lang="en-US" dirty="0"/>
          </a:p>
          <a:p>
            <a:pPr marL="0" indent="0">
              <a:buNone/>
            </a:pPr>
            <a:r>
              <a:rPr lang="en-US" dirty="0"/>
              <a:t>From a state, choose the action with the best Q Value!</a:t>
            </a:r>
          </a:p>
        </p:txBody>
      </p:sp>
      <p:pic>
        <p:nvPicPr>
          <p:cNvPr id="4" name="Picture 2" descr="Image result for chess board in game">
            <a:extLst>
              <a:ext uri="{FF2B5EF4-FFF2-40B4-BE49-F238E27FC236}">
                <a16:creationId xmlns:a16="http://schemas.microsoft.com/office/drawing/2014/main" id="{7F5497FA-F5A6-486B-A634-04DAC0EE9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439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100B-A1C4-4FED-8540-740CE5E6D046}"/>
              </a:ext>
            </a:extLst>
          </p:cNvPr>
          <p:cNvSpPr>
            <a:spLocks noGrp="1"/>
          </p:cNvSpPr>
          <p:nvPr>
            <p:ph type="title"/>
          </p:nvPr>
        </p:nvSpPr>
        <p:spPr/>
        <p:txBody>
          <a:bodyPr/>
          <a:lstStyle/>
          <a:p>
            <a:r>
              <a:rPr lang="en-US" dirty="0"/>
              <a:t>Q ~ Final Model</a:t>
            </a:r>
          </a:p>
        </p:txBody>
      </p:sp>
      <p:sp>
        <p:nvSpPr>
          <p:cNvPr id="3" name="Content Placeholder 2">
            <a:extLst>
              <a:ext uri="{FF2B5EF4-FFF2-40B4-BE49-F238E27FC236}">
                <a16:creationId xmlns:a16="http://schemas.microsoft.com/office/drawing/2014/main" id="{4F37F9B4-97FB-4760-AAF5-56DAA982F001}"/>
              </a:ext>
            </a:extLst>
          </p:cNvPr>
          <p:cNvSpPr>
            <a:spLocks noGrp="1"/>
          </p:cNvSpPr>
          <p:nvPr>
            <p:ph idx="1"/>
          </p:nvPr>
        </p:nvSpPr>
        <p:spPr>
          <a:xfrm>
            <a:off x="628650" y="1369219"/>
            <a:ext cx="4200525" cy="3263504"/>
          </a:xfrm>
        </p:spPr>
        <p:txBody>
          <a:bodyPr/>
          <a:lstStyle/>
          <a:p>
            <a:pPr marL="0" indent="0">
              <a:buNone/>
            </a:pPr>
            <a:r>
              <a:rPr lang="en-US" dirty="0"/>
              <a:t>Q maps state + action = reward</a:t>
            </a:r>
          </a:p>
          <a:p>
            <a:pPr marL="0" indent="0">
              <a:buNone/>
            </a:pPr>
            <a:endParaRPr lang="en-US" dirty="0"/>
          </a:p>
          <a:p>
            <a:pPr marL="0" indent="0">
              <a:buNone/>
            </a:pPr>
            <a:r>
              <a:rPr lang="en-US" dirty="0"/>
              <a:t>From a state, choose the action with the best Q Value!</a:t>
            </a:r>
          </a:p>
        </p:txBody>
      </p:sp>
      <p:pic>
        <p:nvPicPr>
          <p:cNvPr id="4" name="Picture 2" descr="Image result for chess board in game">
            <a:extLst>
              <a:ext uri="{FF2B5EF4-FFF2-40B4-BE49-F238E27FC236}">
                <a16:creationId xmlns:a16="http://schemas.microsoft.com/office/drawing/2014/main" id="{7F5497FA-F5A6-486B-A634-04DAC0EE9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5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2BB-F8A5-46DD-A805-64326021F89D}"/>
              </a:ext>
            </a:extLst>
          </p:cNvPr>
          <p:cNvSpPr>
            <a:spLocks noGrp="1"/>
          </p:cNvSpPr>
          <p:nvPr>
            <p:ph type="title"/>
          </p:nvPr>
        </p:nvSpPr>
        <p:spPr/>
        <p:txBody>
          <a:bodyPr/>
          <a:lstStyle/>
          <a:p>
            <a:r>
              <a:rPr lang="en-US" dirty="0"/>
              <a:t>Developing Q</a:t>
            </a:r>
          </a:p>
        </p:txBody>
      </p:sp>
      <p:sp>
        <p:nvSpPr>
          <p:cNvPr id="3" name="Content Placeholder 2">
            <a:extLst>
              <a:ext uri="{FF2B5EF4-FFF2-40B4-BE49-F238E27FC236}">
                <a16:creationId xmlns:a16="http://schemas.microsoft.com/office/drawing/2014/main" id="{520A183B-F4C2-48D3-9080-3FD540120FC8}"/>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2231537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2BB-F8A5-46DD-A805-64326021F89D}"/>
              </a:ext>
            </a:extLst>
          </p:cNvPr>
          <p:cNvSpPr>
            <a:spLocks noGrp="1"/>
          </p:cNvSpPr>
          <p:nvPr>
            <p:ph type="title"/>
          </p:nvPr>
        </p:nvSpPr>
        <p:spPr/>
        <p:txBody>
          <a:bodyPr/>
          <a:lstStyle/>
          <a:p>
            <a:r>
              <a:rPr lang="en-US" dirty="0"/>
              <a:t>Developing Q</a:t>
            </a:r>
          </a:p>
        </p:txBody>
      </p:sp>
      <p:sp>
        <p:nvSpPr>
          <p:cNvPr id="3" name="Content Placeholder 2">
            <a:extLst>
              <a:ext uri="{FF2B5EF4-FFF2-40B4-BE49-F238E27FC236}">
                <a16:creationId xmlns:a16="http://schemas.microsoft.com/office/drawing/2014/main" id="{520A183B-F4C2-48D3-9080-3FD540120FC8}"/>
              </a:ext>
            </a:extLst>
          </p:cNvPr>
          <p:cNvSpPr>
            <a:spLocks noGrp="1"/>
          </p:cNvSpPr>
          <p:nvPr>
            <p:ph idx="1"/>
          </p:nvPr>
        </p:nvSpPr>
        <p:spPr/>
        <p:txBody>
          <a:bodyPr/>
          <a:lstStyle/>
          <a:p>
            <a:pPr marL="0" indent="0">
              <a:buNone/>
            </a:pPr>
            <a:r>
              <a:rPr lang="en-US" dirty="0"/>
              <a:t>We have two feature sets to optimize</a:t>
            </a:r>
          </a:p>
          <a:p>
            <a:pPr marL="0" indent="0">
              <a:buNone/>
            </a:pPr>
            <a:r>
              <a:rPr lang="en-US" dirty="0"/>
              <a:t>	- Values for states</a:t>
            </a:r>
          </a:p>
          <a:p>
            <a:pPr marL="0" indent="0">
              <a:buNone/>
            </a:pPr>
            <a:r>
              <a:rPr lang="en-US" dirty="0"/>
              <a:t>	- Policies for how to act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53767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2BB-F8A5-46DD-A805-64326021F89D}"/>
              </a:ext>
            </a:extLst>
          </p:cNvPr>
          <p:cNvSpPr>
            <a:spLocks noGrp="1"/>
          </p:cNvSpPr>
          <p:nvPr>
            <p:ph type="title"/>
          </p:nvPr>
        </p:nvSpPr>
        <p:spPr/>
        <p:txBody>
          <a:bodyPr/>
          <a:lstStyle/>
          <a:p>
            <a:r>
              <a:rPr lang="en-US" dirty="0"/>
              <a:t>Developing Q</a:t>
            </a:r>
          </a:p>
        </p:txBody>
      </p:sp>
      <p:sp>
        <p:nvSpPr>
          <p:cNvPr id="3" name="Content Placeholder 2">
            <a:extLst>
              <a:ext uri="{FF2B5EF4-FFF2-40B4-BE49-F238E27FC236}">
                <a16:creationId xmlns:a16="http://schemas.microsoft.com/office/drawing/2014/main" id="{520A183B-F4C2-48D3-9080-3FD540120FC8}"/>
              </a:ext>
            </a:extLst>
          </p:cNvPr>
          <p:cNvSpPr>
            <a:spLocks noGrp="1"/>
          </p:cNvSpPr>
          <p:nvPr>
            <p:ph idx="1"/>
          </p:nvPr>
        </p:nvSpPr>
        <p:spPr/>
        <p:txBody>
          <a:bodyPr/>
          <a:lstStyle/>
          <a:p>
            <a:pPr marL="0" indent="0">
              <a:buNone/>
            </a:pPr>
            <a:r>
              <a:rPr lang="en-US" dirty="0"/>
              <a:t>We have two feature sets to optimize</a:t>
            </a:r>
          </a:p>
          <a:p>
            <a:pPr marL="0" indent="0">
              <a:buNone/>
            </a:pPr>
            <a:r>
              <a:rPr lang="en-US" dirty="0"/>
              <a:t>	- Values for states</a:t>
            </a:r>
          </a:p>
          <a:p>
            <a:pPr marL="0" indent="0">
              <a:buNone/>
            </a:pPr>
            <a:r>
              <a:rPr lang="en-US" dirty="0"/>
              <a:t>	- Policies for how to act</a:t>
            </a:r>
          </a:p>
          <a:p>
            <a:pPr marL="0" indent="0">
              <a:buNone/>
            </a:pPr>
            <a:endParaRPr lang="en-US" dirty="0"/>
          </a:p>
          <a:p>
            <a:pPr marL="0" indent="0">
              <a:buNone/>
            </a:pPr>
            <a:r>
              <a:rPr lang="en-US" dirty="0"/>
              <a:t>à la Backpropagation, let’s iterate through each one in turn!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03691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2AA0-C182-4692-9A2A-CDA84601D068}"/>
              </a:ext>
            </a:extLst>
          </p:cNvPr>
          <p:cNvSpPr>
            <a:spLocks noGrp="1"/>
          </p:cNvSpPr>
          <p:nvPr>
            <p:ph type="title"/>
          </p:nvPr>
        </p:nvSpPr>
        <p:spPr/>
        <p:txBody>
          <a:bodyPr/>
          <a:lstStyle/>
          <a:p>
            <a:r>
              <a:rPr lang="en-US" dirty="0"/>
              <a:t>Developing Q – a Probabilistic Approach</a:t>
            </a:r>
          </a:p>
        </p:txBody>
      </p:sp>
      <p:sp>
        <p:nvSpPr>
          <p:cNvPr id="3" name="Content Placeholder 2">
            <a:extLst>
              <a:ext uri="{FF2B5EF4-FFF2-40B4-BE49-F238E27FC236}">
                <a16:creationId xmlns:a16="http://schemas.microsoft.com/office/drawing/2014/main" id="{55567810-C6A9-456E-AD0D-D16842F1B3A5}"/>
              </a:ext>
            </a:extLst>
          </p:cNvPr>
          <p:cNvSpPr>
            <a:spLocks noGrp="1"/>
          </p:cNvSpPr>
          <p:nvPr>
            <p:ph idx="1"/>
          </p:nvPr>
        </p:nvSpPr>
        <p:spPr>
          <a:xfrm>
            <a:off x="628650" y="1369219"/>
            <a:ext cx="3943162" cy="3263504"/>
          </a:xfrm>
        </p:spPr>
        <p:txBody>
          <a:bodyPr/>
          <a:lstStyle/>
          <a:p>
            <a:pPr marL="0" indent="0">
              <a:buNone/>
            </a:pPr>
            <a:r>
              <a:rPr lang="en-US" dirty="0"/>
              <a:t>Consider a maze world. How will our agent get from start to goal, without hitting doom?</a:t>
            </a:r>
          </a:p>
        </p:txBody>
      </p:sp>
      <p:pic>
        <p:nvPicPr>
          <p:cNvPr id="4" name="Picture 3">
            <a:extLst>
              <a:ext uri="{FF2B5EF4-FFF2-40B4-BE49-F238E27FC236}">
                <a16:creationId xmlns:a16="http://schemas.microsoft.com/office/drawing/2014/main" id="{9D5E06EE-68B2-490C-AD48-F46B32A6852A}"/>
              </a:ext>
            </a:extLst>
          </p:cNvPr>
          <p:cNvPicPr>
            <a:picLocks noChangeAspect="1"/>
          </p:cNvPicPr>
          <p:nvPr/>
        </p:nvPicPr>
        <p:blipFill>
          <a:blip r:embed="rId2"/>
          <a:stretch>
            <a:fillRect/>
          </a:stretch>
        </p:blipFill>
        <p:spPr>
          <a:xfrm>
            <a:off x="4572189" y="1661518"/>
            <a:ext cx="3943162" cy="26789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468D7A4-A14A-4006-813D-A55525235CAC}"/>
                  </a:ext>
                </a:extLst>
              </p14:cNvPr>
              <p14:cNvContentPartPr/>
              <p14:nvPr/>
            </p14:nvContentPartPr>
            <p14:xfrm>
              <a:off x="2680560" y="1427400"/>
              <a:ext cx="5277240" cy="2376360"/>
            </p14:xfrm>
          </p:contentPart>
        </mc:Choice>
        <mc:Fallback xmlns="">
          <p:pic>
            <p:nvPicPr>
              <p:cNvPr id="5" name="Ink 4">
                <a:extLst>
                  <a:ext uri="{FF2B5EF4-FFF2-40B4-BE49-F238E27FC236}">
                    <a16:creationId xmlns:a16="http://schemas.microsoft.com/office/drawing/2014/main" id="{2468D7A4-A14A-4006-813D-A55525235CAC}"/>
                  </a:ext>
                </a:extLst>
              </p:cNvPr>
              <p:cNvPicPr/>
              <p:nvPr/>
            </p:nvPicPr>
            <p:blipFill>
              <a:blip r:embed="rId4"/>
              <a:stretch>
                <a:fillRect/>
              </a:stretch>
            </p:blipFill>
            <p:spPr>
              <a:xfrm>
                <a:off x="2671200" y="1418040"/>
                <a:ext cx="5295960" cy="2395080"/>
              </a:xfrm>
              <a:prstGeom prst="rect">
                <a:avLst/>
              </a:prstGeom>
            </p:spPr>
          </p:pic>
        </mc:Fallback>
      </mc:AlternateContent>
    </p:spTree>
    <p:extLst>
      <p:ext uri="{BB962C8B-B14F-4D97-AF65-F5344CB8AC3E}">
        <p14:creationId xmlns:p14="http://schemas.microsoft.com/office/powerpoint/2010/main" val="2653407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2AA0-C182-4692-9A2A-CDA84601D068}"/>
              </a:ext>
            </a:extLst>
          </p:cNvPr>
          <p:cNvSpPr>
            <a:spLocks noGrp="1"/>
          </p:cNvSpPr>
          <p:nvPr>
            <p:ph type="title"/>
          </p:nvPr>
        </p:nvSpPr>
        <p:spPr/>
        <p:txBody>
          <a:bodyPr/>
          <a:lstStyle/>
          <a:p>
            <a:r>
              <a:rPr lang="en-US" dirty="0"/>
              <a:t>Developing Q – a Probabilistic Approach</a:t>
            </a:r>
          </a:p>
        </p:txBody>
      </p:sp>
      <p:sp>
        <p:nvSpPr>
          <p:cNvPr id="3" name="Content Placeholder 2">
            <a:extLst>
              <a:ext uri="{FF2B5EF4-FFF2-40B4-BE49-F238E27FC236}">
                <a16:creationId xmlns:a16="http://schemas.microsoft.com/office/drawing/2014/main" id="{55567810-C6A9-456E-AD0D-D16842F1B3A5}"/>
              </a:ext>
            </a:extLst>
          </p:cNvPr>
          <p:cNvSpPr>
            <a:spLocks noGrp="1"/>
          </p:cNvSpPr>
          <p:nvPr>
            <p:ph idx="1"/>
          </p:nvPr>
        </p:nvSpPr>
        <p:spPr>
          <a:xfrm>
            <a:off x="628650" y="1369219"/>
            <a:ext cx="3943162" cy="3263504"/>
          </a:xfrm>
        </p:spPr>
        <p:txBody>
          <a:bodyPr/>
          <a:lstStyle/>
          <a:p>
            <a:pPr marL="0" indent="0">
              <a:buNone/>
            </a:pPr>
            <a:r>
              <a:rPr lang="en-US" dirty="0"/>
              <a:t>Consider a maze world. How will our agent get from start to goal, without hitting doom?</a:t>
            </a:r>
          </a:p>
          <a:p>
            <a:pPr marL="0" indent="0">
              <a:buNone/>
            </a:pPr>
            <a:endParaRPr lang="en-US" dirty="0"/>
          </a:p>
          <a:p>
            <a:pPr marL="0" indent="0">
              <a:buNone/>
            </a:pPr>
            <a:r>
              <a:rPr lang="en-US" dirty="0"/>
              <a:t>(Yes, we could write a set of instructions for this world. But it could get too complicated, especially in a bigger world!)</a:t>
            </a:r>
          </a:p>
        </p:txBody>
      </p:sp>
      <p:pic>
        <p:nvPicPr>
          <p:cNvPr id="4" name="Picture 3">
            <a:extLst>
              <a:ext uri="{FF2B5EF4-FFF2-40B4-BE49-F238E27FC236}">
                <a16:creationId xmlns:a16="http://schemas.microsoft.com/office/drawing/2014/main" id="{9D5E06EE-68B2-490C-AD48-F46B32A6852A}"/>
              </a:ext>
            </a:extLst>
          </p:cNvPr>
          <p:cNvPicPr>
            <a:picLocks noChangeAspect="1"/>
          </p:cNvPicPr>
          <p:nvPr/>
        </p:nvPicPr>
        <p:blipFill>
          <a:blip r:embed="rId2"/>
          <a:stretch>
            <a:fillRect/>
          </a:stretch>
        </p:blipFill>
        <p:spPr>
          <a:xfrm>
            <a:off x="4572189" y="1661518"/>
            <a:ext cx="3943162" cy="2678906"/>
          </a:xfrm>
          <a:prstGeom prst="rect">
            <a:avLst/>
          </a:prstGeom>
        </p:spPr>
      </p:pic>
    </p:spTree>
    <p:extLst>
      <p:ext uri="{BB962C8B-B14F-4D97-AF65-F5344CB8AC3E}">
        <p14:creationId xmlns:p14="http://schemas.microsoft.com/office/powerpoint/2010/main" val="2287999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2AA0-C182-4692-9A2A-CDA84601D068}"/>
              </a:ext>
            </a:extLst>
          </p:cNvPr>
          <p:cNvSpPr>
            <a:spLocks noGrp="1"/>
          </p:cNvSpPr>
          <p:nvPr>
            <p:ph type="title"/>
          </p:nvPr>
        </p:nvSpPr>
        <p:spPr/>
        <p:txBody>
          <a:bodyPr/>
          <a:lstStyle/>
          <a:p>
            <a:r>
              <a:rPr lang="en-US" dirty="0"/>
              <a:t>Developing Q – a Probabilistic Approach</a:t>
            </a:r>
          </a:p>
        </p:txBody>
      </p:sp>
      <p:sp>
        <p:nvSpPr>
          <p:cNvPr id="3" name="Content Placeholder 2">
            <a:extLst>
              <a:ext uri="{FF2B5EF4-FFF2-40B4-BE49-F238E27FC236}">
                <a16:creationId xmlns:a16="http://schemas.microsoft.com/office/drawing/2014/main" id="{55567810-C6A9-456E-AD0D-D16842F1B3A5}"/>
              </a:ext>
            </a:extLst>
          </p:cNvPr>
          <p:cNvSpPr>
            <a:spLocks noGrp="1"/>
          </p:cNvSpPr>
          <p:nvPr>
            <p:ph idx="1"/>
          </p:nvPr>
        </p:nvSpPr>
        <p:spPr>
          <a:xfrm>
            <a:off x="628650" y="1369219"/>
            <a:ext cx="3943162" cy="3263504"/>
          </a:xfrm>
        </p:spPr>
        <p:txBody>
          <a:bodyPr/>
          <a:lstStyle/>
          <a:p>
            <a:pPr marL="0" indent="0">
              <a:buNone/>
            </a:pPr>
            <a:r>
              <a:rPr lang="en-US" dirty="0"/>
              <a:t>Consider a maze world. How will our agent get from start to goal, without hitting doom?</a:t>
            </a:r>
          </a:p>
          <a:p>
            <a:pPr marL="0" indent="0">
              <a:buNone/>
            </a:pPr>
            <a:endParaRPr lang="en-US" dirty="0"/>
          </a:p>
          <a:p>
            <a:pPr marL="0" indent="0">
              <a:buNone/>
            </a:pPr>
            <a:r>
              <a:rPr lang="en-US" dirty="0"/>
              <a:t>Move at random into a new space!</a:t>
            </a:r>
          </a:p>
        </p:txBody>
      </p:sp>
      <p:pic>
        <p:nvPicPr>
          <p:cNvPr id="4" name="Picture 3">
            <a:extLst>
              <a:ext uri="{FF2B5EF4-FFF2-40B4-BE49-F238E27FC236}">
                <a16:creationId xmlns:a16="http://schemas.microsoft.com/office/drawing/2014/main" id="{9D5E06EE-68B2-490C-AD48-F46B32A6852A}"/>
              </a:ext>
            </a:extLst>
          </p:cNvPr>
          <p:cNvPicPr>
            <a:picLocks noChangeAspect="1"/>
          </p:cNvPicPr>
          <p:nvPr/>
        </p:nvPicPr>
        <p:blipFill>
          <a:blip r:embed="rId2"/>
          <a:stretch>
            <a:fillRect/>
          </a:stretch>
        </p:blipFill>
        <p:spPr>
          <a:xfrm>
            <a:off x="4572189" y="1661518"/>
            <a:ext cx="3943162" cy="26789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85DCC2C-85F4-4104-A19F-03503F126B2A}"/>
                  </a:ext>
                </a:extLst>
              </p14:cNvPr>
              <p14:cNvContentPartPr/>
              <p14:nvPr/>
            </p14:nvContentPartPr>
            <p14:xfrm>
              <a:off x="2528280" y="1450800"/>
              <a:ext cx="3428640" cy="3191400"/>
            </p14:xfrm>
          </p:contentPart>
        </mc:Choice>
        <mc:Fallback xmlns="">
          <p:pic>
            <p:nvPicPr>
              <p:cNvPr id="5" name="Ink 4">
                <a:extLst>
                  <a:ext uri="{FF2B5EF4-FFF2-40B4-BE49-F238E27FC236}">
                    <a16:creationId xmlns:a16="http://schemas.microsoft.com/office/drawing/2014/main" id="{085DCC2C-85F4-4104-A19F-03503F126B2A}"/>
                  </a:ext>
                </a:extLst>
              </p:cNvPr>
              <p:cNvPicPr/>
              <p:nvPr/>
            </p:nvPicPr>
            <p:blipFill>
              <a:blip r:embed="rId4"/>
              <a:stretch>
                <a:fillRect/>
              </a:stretch>
            </p:blipFill>
            <p:spPr>
              <a:xfrm>
                <a:off x="2518920" y="1441440"/>
                <a:ext cx="3447360" cy="3210120"/>
              </a:xfrm>
              <a:prstGeom prst="rect">
                <a:avLst/>
              </a:prstGeom>
            </p:spPr>
          </p:pic>
        </mc:Fallback>
      </mc:AlternateContent>
    </p:spTree>
    <p:extLst>
      <p:ext uri="{BB962C8B-B14F-4D97-AF65-F5344CB8AC3E}">
        <p14:creationId xmlns:p14="http://schemas.microsoft.com/office/powerpoint/2010/main" val="321618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0E0C4E-3CE9-493B-8603-80099498F2C7}"/>
              </a:ext>
            </a:extLst>
          </p:cNvPr>
          <p:cNvSpPr>
            <a:spLocks noGrp="1"/>
          </p:cNvSpPr>
          <p:nvPr>
            <p:ph type="title"/>
          </p:nvPr>
        </p:nvSpPr>
        <p:spPr/>
        <p:txBody>
          <a:bodyPr/>
          <a:lstStyle/>
          <a:p>
            <a:r>
              <a:rPr lang="en-US" dirty="0"/>
              <a:t>Course Logistics</a:t>
            </a:r>
          </a:p>
        </p:txBody>
      </p:sp>
      <p:sp>
        <p:nvSpPr>
          <p:cNvPr id="6" name="Content Placeholder 5">
            <a:extLst>
              <a:ext uri="{FF2B5EF4-FFF2-40B4-BE49-F238E27FC236}">
                <a16:creationId xmlns:a16="http://schemas.microsoft.com/office/drawing/2014/main" id="{10CD91F3-EF7D-4A29-BDFD-FD0A81FD746C}"/>
              </a:ext>
            </a:extLst>
          </p:cNvPr>
          <p:cNvSpPr>
            <a:spLocks noGrp="1"/>
          </p:cNvSpPr>
          <p:nvPr>
            <p:ph idx="1"/>
          </p:nvPr>
        </p:nvSpPr>
        <p:spPr>
          <a:xfrm>
            <a:off x="311700" y="1152474"/>
            <a:ext cx="8520600" cy="3991025"/>
          </a:xfrm>
        </p:spPr>
        <p:txBody>
          <a:bodyPr/>
          <a:lstStyle/>
          <a:p>
            <a:r>
              <a:rPr lang="en-US" dirty="0"/>
              <a:t>Problem Set 3 – Due November 2</a:t>
            </a:r>
          </a:p>
          <a:p>
            <a:endParaRPr lang="en-US" dirty="0"/>
          </a:p>
          <a:p>
            <a:r>
              <a:rPr lang="en-US" dirty="0"/>
              <a:t>Problem Set 4 Launched</a:t>
            </a:r>
          </a:p>
          <a:p>
            <a:pPr lvl="1"/>
            <a:r>
              <a:rPr lang="en-US" dirty="0"/>
              <a:t>Grading Scale still TBD</a:t>
            </a:r>
          </a:p>
          <a:p>
            <a:endParaRPr lang="en-US" dirty="0"/>
          </a:p>
          <a:p>
            <a:r>
              <a:rPr lang="en-US" dirty="0"/>
              <a:t>Project Pitch Feedback – Due “November 4”</a:t>
            </a:r>
          </a:p>
          <a:p>
            <a:pPr lvl="1"/>
            <a:r>
              <a:rPr lang="en-US" dirty="0"/>
              <a:t>We really just want everyone to get feedback. As quick as you can, but starting Nov. 5 we’ll start following up, not giving 0s.</a:t>
            </a:r>
          </a:p>
          <a:p>
            <a:r>
              <a:rPr lang="en-US" dirty="0"/>
              <a:t>Project 3: Check-In is now posted (Due November 11)</a:t>
            </a:r>
          </a:p>
          <a:p>
            <a:pPr lvl="1"/>
            <a:r>
              <a:rPr lang="en-US" dirty="0"/>
              <a:t>This is a small activity as well! Don’t freak out over it, it should feel like it is nothing but beneficial.</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E1F7E78-9AC2-467D-87B1-CDCCF63CADB9}"/>
                  </a:ext>
                </a:extLst>
              </p14:cNvPr>
              <p14:cNvContentPartPr/>
              <p14:nvPr/>
            </p14:nvContentPartPr>
            <p14:xfrm>
              <a:off x="113040" y="1528560"/>
              <a:ext cx="516600" cy="2718000"/>
            </p14:xfrm>
          </p:contentPart>
        </mc:Choice>
        <mc:Fallback xmlns="">
          <p:pic>
            <p:nvPicPr>
              <p:cNvPr id="2" name="Ink 1">
                <a:extLst>
                  <a:ext uri="{FF2B5EF4-FFF2-40B4-BE49-F238E27FC236}">
                    <a16:creationId xmlns:a16="http://schemas.microsoft.com/office/drawing/2014/main" id="{2E1F7E78-9AC2-467D-87B1-CDCCF63CADB9}"/>
                  </a:ext>
                </a:extLst>
              </p:cNvPr>
              <p:cNvPicPr/>
              <p:nvPr/>
            </p:nvPicPr>
            <p:blipFill>
              <a:blip r:embed="rId3"/>
              <a:stretch>
                <a:fillRect/>
              </a:stretch>
            </p:blipFill>
            <p:spPr>
              <a:xfrm>
                <a:off x="103680" y="1519200"/>
                <a:ext cx="535320" cy="2736720"/>
              </a:xfrm>
              <a:prstGeom prst="rect">
                <a:avLst/>
              </a:prstGeom>
            </p:spPr>
          </p:pic>
        </mc:Fallback>
      </mc:AlternateContent>
    </p:spTree>
    <p:extLst>
      <p:ext uri="{BB962C8B-B14F-4D97-AF65-F5344CB8AC3E}">
        <p14:creationId xmlns:p14="http://schemas.microsoft.com/office/powerpoint/2010/main" val="329275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AEF-779A-4C53-A394-69C14C91BAA0}"/>
              </a:ext>
            </a:extLst>
          </p:cNvPr>
          <p:cNvSpPr>
            <a:spLocks noGrp="1"/>
          </p:cNvSpPr>
          <p:nvPr>
            <p:ph type="title"/>
          </p:nvPr>
        </p:nvSpPr>
        <p:spPr/>
        <p:txBody>
          <a:bodyPr/>
          <a:lstStyle/>
          <a:p>
            <a:r>
              <a:rPr lang="en-US" dirty="0"/>
              <a:t>Developing Q – Updating Value</a:t>
            </a:r>
          </a:p>
        </p:txBody>
      </p:sp>
      <p:sp>
        <p:nvSpPr>
          <p:cNvPr id="3" name="Content Placeholder 2">
            <a:extLst>
              <a:ext uri="{FF2B5EF4-FFF2-40B4-BE49-F238E27FC236}">
                <a16:creationId xmlns:a16="http://schemas.microsoft.com/office/drawing/2014/main" id="{9CBFDB2A-2C5F-4E75-AD28-0C6B62E6766F}"/>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462F243F-8EF1-4B6A-AFC3-F371E00FC6AD}"/>
              </a:ext>
            </a:extLst>
          </p:cNvPr>
          <p:cNvPicPr>
            <a:picLocks noChangeAspect="1"/>
          </p:cNvPicPr>
          <p:nvPr/>
        </p:nvPicPr>
        <p:blipFill>
          <a:blip r:embed="rId3"/>
          <a:stretch>
            <a:fillRect/>
          </a:stretch>
        </p:blipFill>
        <p:spPr>
          <a:xfrm>
            <a:off x="1071563" y="2411017"/>
            <a:ext cx="7000875" cy="2221706"/>
          </a:xfrm>
          <a:prstGeom prst="rect">
            <a:avLst/>
          </a:prstGeom>
        </p:spPr>
      </p:pic>
      <p:sp>
        <p:nvSpPr>
          <p:cNvPr id="6" name="Rectangle 5">
            <a:extLst>
              <a:ext uri="{FF2B5EF4-FFF2-40B4-BE49-F238E27FC236}">
                <a16:creationId xmlns:a16="http://schemas.microsoft.com/office/drawing/2014/main" id="{264E3780-DB52-4822-A67F-6E663990424D}"/>
              </a:ext>
            </a:extLst>
          </p:cNvPr>
          <p:cNvSpPr/>
          <p:nvPr/>
        </p:nvSpPr>
        <p:spPr>
          <a:xfrm>
            <a:off x="5839486" y="2464807"/>
            <a:ext cx="2349374" cy="2167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25E61DC-E4C9-468A-8799-17890CA12D9A}"/>
                  </a:ext>
                </a:extLst>
              </p14:cNvPr>
              <p14:cNvContentPartPr/>
              <p14:nvPr/>
            </p14:nvContentPartPr>
            <p14:xfrm>
              <a:off x="2001240" y="3471480"/>
              <a:ext cx="1734120" cy="610560"/>
            </p14:xfrm>
          </p:contentPart>
        </mc:Choice>
        <mc:Fallback xmlns="">
          <p:pic>
            <p:nvPicPr>
              <p:cNvPr id="4" name="Ink 3">
                <a:extLst>
                  <a:ext uri="{FF2B5EF4-FFF2-40B4-BE49-F238E27FC236}">
                    <a16:creationId xmlns:a16="http://schemas.microsoft.com/office/drawing/2014/main" id="{E25E61DC-E4C9-468A-8799-17890CA12D9A}"/>
                  </a:ext>
                </a:extLst>
              </p:cNvPr>
              <p:cNvPicPr/>
              <p:nvPr/>
            </p:nvPicPr>
            <p:blipFill>
              <a:blip r:embed="rId5"/>
              <a:stretch>
                <a:fillRect/>
              </a:stretch>
            </p:blipFill>
            <p:spPr>
              <a:xfrm>
                <a:off x="1991880" y="3462120"/>
                <a:ext cx="1752840" cy="629280"/>
              </a:xfrm>
              <a:prstGeom prst="rect">
                <a:avLst/>
              </a:prstGeom>
            </p:spPr>
          </p:pic>
        </mc:Fallback>
      </mc:AlternateContent>
    </p:spTree>
    <p:extLst>
      <p:ext uri="{BB962C8B-B14F-4D97-AF65-F5344CB8AC3E}">
        <p14:creationId xmlns:p14="http://schemas.microsoft.com/office/powerpoint/2010/main" val="4167958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AEF-779A-4C53-A394-69C14C91BAA0}"/>
              </a:ext>
            </a:extLst>
          </p:cNvPr>
          <p:cNvSpPr>
            <a:spLocks noGrp="1"/>
          </p:cNvSpPr>
          <p:nvPr>
            <p:ph type="title"/>
          </p:nvPr>
        </p:nvSpPr>
        <p:spPr/>
        <p:txBody>
          <a:bodyPr/>
          <a:lstStyle/>
          <a:p>
            <a:r>
              <a:rPr lang="en-US" dirty="0"/>
              <a:t>Developing Q – Updating Value</a:t>
            </a:r>
          </a:p>
        </p:txBody>
      </p:sp>
      <p:sp>
        <p:nvSpPr>
          <p:cNvPr id="3" name="Content Placeholder 2">
            <a:extLst>
              <a:ext uri="{FF2B5EF4-FFF2-40B4-BE49-F238E27FC236}">
                <a16:creationId xmlns:a16="http://schemas.microsoft.com/office/drawing/2014/main" id="{9CBFDB2A-2C5F-4E75-AD28-0C6B62E6766F}"/>
              </a:ext>
            </a:extLst>
          </p:cNvPr>
          <p:cNvSpPr>
            <a:spLocks noGrp="1"/>
          </p:cNvSpPr>
          <p:nvPr>
            <p:ph idx="1"/>
          </p:nvPr>
        </p:nvSpPr>
        <p:spPr/>
        <p:txBody>
          <a:bodyPr/>
          <a:lstStyle/>
          <a:p>
            <a:pPr marL="0" indent="0">
              <a:buNone/>
            </a:pPr>
            <a:r>
              <a:rPr lang="en-US" dirty="0"/>
              <a:t>Calculate out the probability of success or failure at each point</a:t>
            </a:r>
          </a:p>
        </p:txBody>
      </p:sp>
      <p:pic>
        <p:nvPicPr>
          <p:cNvPr id="5" name="Picture 4">
            <a:extLst>
              <a:ext uri="{FF2B5EF4-FFF2-40B4-BE49-F238E27FC236}">
                <a16:creationId xmlns:a16="http://schemas.microsoft.com/office/drawing/2014/main" id="{462F243F-8EF1-4B6A-AFC3-F371E00FC6AD}"/>
              </a:ext>
            </a:extLst>
          </p:cNvPr>
          <p:cNvPicPr>
            <a:picLocks noChangeAspect="1"/>
          </p:cNvPicPr>
          <p:nvPr/>
        </p:nvPicPr>
        <p:blipFill>
          <a:blip r:embed="rId3"/>
          <a:stretch>
            <a:fillRect/>
          </a:stretch>
        </p:blipFill>
        <p:spPr>
          <a:xfrm>
            <a:off x="1071563" y="2411017"/>
            <a:ext cx="7000875" cy="2221706"/>
          </a:xfrm>
          <a:prstGeom prst="rect">
            <a:avLst/>
          </a:prstGeom>
        </p:spPr>
      </p:pic>
      <p:sp>
        <p:nvSpPr>
          <p:cNvPr id="6" name="Rectangle 5">
            <a:extLst>
              <a:ext uri="{FF2B5EF4-FFF2-40B4-BE49-F238E27FC236}">
                <a16:creationId xmlns:a16="http://schemas.microsoft.com/office/drawing/2014/main" id="{264E3780-DB52-4822-A67F-6E663990424D}"/>
              </a:ext>
            </a:extLst>
          </p:cNvPr>
          <p:cNvSpPr/>
          <p:nvPr/>
        </p:nvSpPr>
        <p:spPr>
          <a:xfrm>
            <a:off x="5839486" y="2464807"/>
            <a:ext cx="2349374" cy="2167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CC41EA9-5B17-4AD4-8540-B9BE6E6C4E25}"/>
                  </a:ext>
                </a:extLst>
              </p14:cNvPr>
              <p14:cNvContentPartPr/>
              <p14:nvPr/>
            </p14:nvContentPartPr>
            <p14:xfrm>
              <a:off x="3695040" y="2268720"/>
              <a:ext cx="2353680" cy="1805040"/>
            </p14:xfrm>
          </p:contentPart>
        </mc:Choice>
        <mc:Fallback xmlns="">
          <p:pic>
            <p:nvPicPr>
              <p:cNvPr id="4" name="Ink 3">
                <a:extLst>
                  <a:ext uri="{FF2B5EF4-FFF2-40B4-BE49-F238E27FC236}">
                    <a16:creationId xmlns:a16="http://schemas.microsoft.com/office/drawing/2014/main" id="{ECC41EA9-5B17-4AD4-8540-B9BE6E6C4E25}"/>
                  </a:ext>
                </a:extLst>
              </p:cNvPr>
              <p:cNvPicPr/>
              <p:nvPr/>
            </p:nvPicPr>
            <p:blipFill>
              <a:blip r:embed="rId5"/>
              <a:stretch>
                <a:fillRect/>
              </a:stretch>
            </p:blipFill>
            <p:spPr>
              <a:xfrm>
                <a:off x="3685680" y="2259360"/>
                <a:ext cx="2372400" cy="1823760"/>
              </a:xfrm>
              <a:prstGeom prst="rect">
                <a:avLst/>
              </a:prstGeom>
            </p:spPr>
          </p:pic>
        </mc:Fallback>
      </mc:AlternateContent>
    </p:spTree>
    <p:extLst>
      <p:ext uri="{BB962C8B-B14F-4D97-AF65-F5344CB8AC3E}">
        <p14:creationId xmlns:p14="http://schemas.microsoft.com/office/powerpoint/2010/main" val="2058589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AEF-779A-4C53-A394-69C14C91BAA0}"/>
              </a:ext>
            </a:extLst>
          </p:cNvPr>
          <p:cNvSpPr>
            <a:spLocks noGrp="1"/>
          </p:cNvSpPr>
          <p:nvPr>
            <p:ph type="title"/>
          </p:nvPr>
        </p:nvSpPr>
        <p:spPr/>
        <p:txBody>
          <a:bodyPr/>
          <a:lstStyle/>
          <a:p>
            <a:r>
              <a:rPr lang="en-US" dirty="0"/>
              <a:t>Developing Q – Updating Value</a:t>
            </a:r>
          </a:p>
        </p:txBody>
      </p:sp>
      <p:sp>
        <p:nvSpPr>
          <p:cNvPr id="3" name="Content Placeholder 2">
            <a:extLst>
              <a:ext uri="{FF2B5EF4-FFF2-40B4-BE49-F238E27FC236}">
                <a16:creationId xmlns:a16="http://schemas.microsoft.com/office/drawing/2014/main" id="{9CBFDB2A-2C5F-4E75-AD28-0C6B62E6766F}"/>
              </a:ext>
            </a:extLst>
          </p:cNvPr>
          <p:cNvSpPr>
            <a:spLocks noGrp="1"/>
          </p:cNvSpPr>
          <p:nvPr>
            <p:ph idx="1"/>
          </p:nvPr>
        </p:nvSpPr>
        <p:spPr/>
        <p:txBody>
          <a:bodyPr/>
          <a:lstStyle/>
          <a:p>
            <a:pPr marL="0" indent="0">
              <a:buNone/>
            </a:pPr>
            <a:r>
              <a:rPr lang="en-US" dirty="0"/>
              <a:t>Calculate out the probability of success or failure at each point</a:t>
            </a:r>
          </a:p>
        </p:txBody>
      </p:sp>
      <p:pic>
        <p:nvPicPr>
          <p:cNvPr id="5" name="Picture 4">
            <a:extLst>
              <a:ext uri="{FF2B5EF4-FFF2-40B4-BE49-F238E27FC236}">
                <a16:creationId xmlns:a16="http://schemas.microsoft.com/office/drawing/2014/main" id="{462F243F-8EF1-4B6A-AFC3-F371E00FC6AD}"/>
              </a:ext>
            </a:extLst>
          </p:cNvPr>
          <p:cNvPicPr>
            <a:picLocks noChangeAspect="1"/>
          </p:cNvPicPr>
          <p:nvPr/>
        </p:nvPicPr>
        <p:blipFill>
          <a:blip r:embed="rId3"/>
          <a:stretch>
            <a:fillRect/>
          </a:stretch>
        </p:blipFill>
        <p:spPr>
          <a:xfrm>
            <a:off x="1071563" y="2417308"/>
            <a:ext cx="7000875" cy="222170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DC249D9-D084-46EA-AE19-7E2C47DE7704}"/>
                  </a:ext>
                </a:extLst>
              </p14:cNvPr>
              <p14:cNvContentPartPr/>
              <p14:nvPr/>
            </p14:nvContentPartPr>
            <p14:xfrm>
              <a:off x="4881240" y="1892520"/>
              <a:ext cx="1923840" cy="2667960"/>
            </p14:xfrm>
          </p:contentPart>
        </mc:Choice>
        <mc:Fallback xmlns="">
          <p:pic>
            <p:nvPicPr>
              <p:cNvPr id="4" name="Ink 3">
                <a:extLst>
                  <a:ext uri="{FF2B5EF4-FFF2-40B4-BE49-F238E27FC236}">
                    <a16:creationId xmlns:a16="http://schemas.microsoft.com/office/drawing/2014/main" id="{DDC249D9-D084-46EA-AE19-7E2C47DE7704}"/>
                  </a:ext>
                </a:extLst>
              </p:cNvPr>
              <p:cNvPicPr/>
              <p:nvPr/>
            </p:nvPicPr>
            <p:blipFill>
              <a:blip r:embed="rId5"/>
              <a:stretch>
                <a:fillRect/>
              </a:stretch>
            </p:blipFill>
            <p:spPr>
              <a:xfrm>
                <a:off x="4871880" y="1883160"/>
                <a:ext cx="1942560" cy="2686680"/>
              </a:xfrm>
              <a:prstGeom prst="rect">
                <a:avLst/>
              </a:prstGeom>
            </p:spPr>
          </p:pic>
        </mc:Fallback>
      </mc:AlternateContent>
    </p:spTree>
    <p:extLst>
      <p:ext uri="{BB962C8B-B14F-4D97-AF65-F5344CB8AC3E}">
        <p14:creationId xmlns:p14="http://schemas.microsoft.com/office/powerpoint/2010/main" val="194568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AEF-779A-4C53-A394-69C14C91BAA0}"/>
              </a:ext>
            </a:extLst>
          </p:cNvPr>
          <p:cNvSpPr>
            <a:spLocks noGrp="1"/>
          </p:cNvSpPr>
          <p:nvPr>
            <p:ph type="title"/>
          </p:nvPr>
        </p:nvSpPr>
        <p:spPr/>
        <p:txBody>
          <a:bodyPr/>
          <a:lstStyle/>
          <a:p>
            <a:r>
              <a:rPr lang="en-US" dirty="0"/>
              <a:t>Developing Q – Updating Policy</a:t>
            </a:r>
          </a:p>
        </p:txBody>
      </p:sp>
      <p:sp>
        <p:nvSpPr>
          <p:cNvPr id="3" name="Content Placeholder 2">
            <a:extLst>
              <a:ext uri="{FF2B5EF4-FFF2-40B4-BE49-F238E27FC236}">
                <a16:creationId xmlns:a16="http://schemas.microsoft.com/office/drawing/2014/main" id="{9CBFDB2A-2C5F-4E75-AD28-0C6B62E6766F}"/>
              </a:ext>
            </a:extLst>
          </p:cNvPr>
          <p:cNvSpPr>
            <a:spLocks noGrp="1"/>
          </p:cNvSpPr>
          <p:nvPr>
            <p:ph idx="1"/>
          </p:nvPr>
        </p:nvSpPr>
        <p:spPr/>
        <p:txBody>
          <a:bodyPr/>
          <a:lstStyle/>
          <a:p>
            <a:pPr marL="0" indent="0">
              <a:buNone/>
            </a:pPr>
            <a:r>
              <a:rPr lang="en-US" dirty="0"/>
              <a:t>You can use this approach to feed back into your decision policies!</a:t>
            </a:r>
          </a:p>
        </p:txBody>
      </p:sp>
      <p:pic>
        <p:nvPicPr>
          <p:cNvPr id="5" name="Picture 4">
            <a:extLst>
              <a:ext uri="{FF2B5EF4-FFF2-40B4-BE49-F238E27FC236}">
                <a16:creationId xmlns:a16="http://schemas.microsoft.com/office/drawing/2014/main" id="{462F243F-8EF1-4B6A-AFC3-F371E00FC6AD}"/>
              </a:ext>
            </a:extLst>
          </p:cNvPr>
          <p:cNvPicPr>
            <a:picLocks noChangeAspect="1"/>
          </p:cNvPicPr>
          <p:nvPr/>
        </p:nvPicPr>
        <p:blipFill>
          <a:blip r:embed="rId3"/>
          <a:stretch>
            <a:fillRect/>
          </a:stretch>
        </p:blipFill>
        <p:spPr>
          <a:xfrm>
            <a:off x="1071563" y="2417308"/>
            <a:ext cx="7000875" cy="222170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6D17A3E-FD98-4AD8-AE61-3875F5648D19}"/>
                  </a:ext>
                </a:extLst>
              </p14:cNvPr>
              <p14:cNvContentPartPr/>
              <p14:nvPr/>
            </p14:nvContentPartPr>
            <p14:xfrm>
              <a:off x="2247480" y="1631520"/>
              <a:ext cx="4814280" cy="3259800"/>
            </p14:xfrm>
          </p:contentPart>
        </mc:Choice>
        <mc:Fallback xmlns="">
          <p:pic>
            <p:nvPicPr>
              <p:cNvPr id="4" name="Ink 3">
                <a:extLst>
                  <a:ext uri="{FF2B5EF4-FFF2-40B4-BE49-F238E27FC236}">
                    <a16:creationId xmlns:a16="http://schemas.microsoft.com/office/drawing/2014/main" id="{C6D17A3E-FD98-4AD8-AE61-3875F5648D19}"/>
                  </a:ext>
                </a:extLst>
              </p:cNvPr>
              <p:cNvPicPr/>
              <p:nvPr/>
            </p:nvPicPr>
            <p:blipFill>
              <a:blip r:embed="rId5"/>
              <a:stretch>
                <a:fillRect/>
              </a:stretch>
            </p:blipFill>
            <p:spPr>
              <a:xfrm>
                <a:off x="2238120" y="1622160"/>
                <a:ext cx="4833000" cy="3278520"/>
              </a:xfrm>
              <a:prstGeom prst="rect">
                <a:avLst/>
              </a:prstGeom>
            </p:spPr>
          </p:pic>
        </mc:Fallback>
      </mc:AlternateContent>
    </p:spTree>
    <p:extLst>
      <p:ext uri="{BB962C8B-B14F-4D97-AF65-F5344CB8AC3E}">
        <p14:creationId xmlns:p14="http://schemas.microsoft.com/office/powerpoint/2010/main" val="2192113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9D68-76C1-406B-92AF-E61B10DBC9A6}"/>
              </a:ext>
            </a:extLst>
          </p:cNvPr>
          <p:cNvSpPr>
            <a:spLocks noGrp="1"/>
          </p:cNvSpPr>
          <p:nvPr>
            <p:ph type="title"/>
          </p:nvPr>
        </p:nvSpPr>
        <p:spPr/>
        <p:txBody>
          <a:bodyPr/>
          <a:lstStyle/>
          <a:p>
            <a:r>
              <a:rPr lang="en-US" dirty="0"/>
              <a:t>Problems to Address</a:t>
            </a:r>
          </a:p>
        </p:txBody>
      </p:sp>
      <p:sp>
        <p:nvSpPr>
          <p:cNvPr id="3" name="Content Placeholder 2">
            <a:extLst>
              <a:ext uri="{FF2B5EF4-FFF2-40B4-BE49-F238E27FC236}">
                <a16:creationId xmlns:a16="http://schemas.microsoft.com/office/drawing/2014/main" id="{39217AFB-82FE-4BB7-86BA-948238F27C9B}"/>
              </a:ext>
            </a:extLst>
          </p:cNvPr>
          <p:cNvSpPr>
            <a:spLocks noGrp="1"/>
          </p:cNvSpPr>
          <p:nvPr>
            <p:ph idx="1"/>
          </p:nvPr>
        </p:nvSpPr>
        <p:spPr/>
        <p:txBody>
          <a:bodyPr/>
          <a:lstStyle/>
          <a:p>
            <a:pPr marL="0" indent="0">
              <a:buNone/>
            </a:pPr>
            <a:r>
              <a:rPr lang="en-US" dirty="0"/>
              <a:t>Dealing with the problem of scale</a:t>
            </a:r>
          </a:p>
          <a:p>
            <a:pPr marL="0" indent="0">
              <a:buNone/>
            </a:pPr>
            <a:endParaRPr lang="en-US" dirty="0"/>
          </a:p>
          <a:p>
            <a:pPr marL="0" indent="0">
              <a:buNone/>
            </a:pPr>
            <a:r>
              <a:rPr lang="en-US" dirty="0"/>
              <a:t>Choosing our “features” to represent state</a:t>
            </a:r>
          </a:p>
          <a:p>
            <a:pPr marL="0" indent="0">
              <a:buNone/>
            </a:pPr>
            <a:r>
              <a:rPr lang="en-US" dirty="0"/>
              <a:t>	 - easy in games, </a:t>
            </a:r>
            <a:r>
              <a:rPr lang="en-US" i="1" dirty="0"/>
              <a:t>hard</a:t>
            </a:r>
            <a:r>
              <a:rPr lang="en-US" dirty="0"/>
              <a:t> in the real world</a:t>
            </a:r>
          </a:p>
          <a:p>
            <a:pPr marL="0" indent="0">
              <a:buNone/>
            </a:pPr>
            <a:endParaRPr lang="en-US" dirty="0"/>
          </a:p>
          <a:p>
            <a:pPr marL="0" indent="0">
              <a:buNone/>
            </a:pPr>
            <a:r>
              <a:rPr lang="en-US" dirty="0"/>
              <a:t>Generalization</a:t>
            </a:r>
          </a:p>
        </p:txBody>
      </p:sp>
    </p:spTree>
    <p:extLst>
      <p:ext uri="{BB962C8B-B14F-4D97-AF65-F5344CB8AC3E}">
        <p14:creationId xmlns:p14="http://schemas.microsoft.com/office/powerpoint/2010/main" val="119285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A4D2-CE9C-4EA9-A930-F194261BFCE0}"/>
              </a:ext>
            </a:extLst>
          </p:cNvPr>
          <p:cNvSpPr>
            <a:spLocks noGrp="1"/>
          </p:cNvSpPr>
          <p:nvPr>
            <p:ph type="title"/>
          </p:nvPr>
        </p:nvSpPr>
        <p:spPr/>
        <p:txBody>
          <a:bodyPr/>
          <a:lstStyle/>
          <a:p>
            <a:r>
              <a:rPr lang="en-US" dirty="0"/>
              <a:t>Dealing with Scale</a:t>
            </a:r>
          </a:p>
        </p:txBody>
      </p:sp>
      <p:sp>
        <p:nvSpPr>
          <p:cNvPr id="3" name="Content Placeholder 2">
            <a:extLst>
              <a:ext uri="{FF2B5EF4-FFF2-40B4-BE49-F238E27FC236}">
                <a16:creationId xmlns:a16="http://schemas.microsoft.com/office/drawing/2014/main" id="{2F526533-BA43-4D1C-B397-054FADDC599A}"/>
              </a:ext>
            </a:extLst>
          </p:cNvPr>
          <p:cNvSpPr>
            <a:spLocks noGrp="1"/>
          </p:cNvSpPr>
          <p:nvPr>
            <p:ph idx="1"/>
          </p:nvPr>
        </p:nvSpPr>
        <p:spPr/>
        <p:txBody>
          <a:bodyPr/>
          <a:lstStyle/>
          <a:p>
            <a:pPr marL="0" indent="0">
              <a:buNone/>
            </a:pPr>
            <a:r>
              <a:rPr lang="en-US" dirty="0"/>
              <a:t>How many States are there in the game of chess?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966ACF8-C0A5-45BD-AA66-087A54F27A6B}"/>
                  </a:ext>
                </a:extLst>
              </p14:cNvPr>
              <p14:cNvContentPartPr/>
              <p14:nvPr/>
            </p14:nvContentPartPr>
            <p14:xfrm>
              <a:off x="6138360" y="336960"/>
              <a:ext cx="1772280" cy="1441080"/>
            </p14:xfrm>
          </p:contentPart>
        </mc:Choice>
        <mc:Fallback xmlns="">
          <p:pic>
            <p:nvPicPr>
              <p:cNvPr id="4" name="Ink 3">
                <a:extLst>
                  <a:ext uri="{FF2B5EF4-FFF2-40B4-BE49-F238E27FC236}">
                    <a16:creationId xmlns:a16="http://schemas.microsoft.com/office/drawing/2014/main" id="{8966ACF8-C0A5-45BD-AA66-087A54F27A6B}"/>
                  </a:ext>
                </a:extLst>
              </p:cNvPr>
              <p:cNvPicPr/>
              <p:nvPr/>
            </p:nvPicPr>
            <p:blipFill>
              <a:blip r:embed="rId4"/>
              <a:stretch>
                <a:fillRect/>
              </a:stretch>
            </p:blipFill>
            <p:spPr>
              <a:xfrm>
                <a:off x="6129000" y="327600"/>
                <a:ext cx="1791000" cy="1459800"/>
              </a:xfrm>
              <a:prstGeom prst="rect">
                <a:avLst/>
              </a:prstGeom>
            </p:spPr>
          </p:pic>
        </mc:Fallback>
      </mc:AlternateContent>
    </p:spTree>
    <p:extLst>
      <p:ext uri="{BB962C8B-B14F-4D97-AF65-F5344CB8AC3E}">
        <p14:creationId xmlns:p14="http://schemas.microsoft.com/office/powerpoint/2010/main" val="175767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A4D2-CE9C-4EA9-A930-F194261BFCE0}"/>
              </a:ext>
            </a:extLst>
          </p:cNvPr>
          <p:cNvSpPr>
            <a:spLocks noGrp="1"/>
          </p:cNvSpPr>
          <p:nvPr>
            <p:ph type="title"/>
          </p:nvPr>
        </p:nvSpPr>
        <p:spPr/>
        <p:txBody>
          <a:bodyPr/>
          <a:lstStyle/>
          <a:p>
            <a:r>
              <a:rPr lang="en-US" dirty="0"/>
              <a:t>Dealing with Scale</a:t>
            </a:r>
          </a:p>
        </p:txBody>
      </p:sp>
      <p:sp>
        <p:nvSpPr>
          <p:cNvPr id="3" name="Content Placeholder 2">
            <a:extLst>
              <a:ext uri="{FF2B5EF4-FFF2-40B4-BE49-F238E27FC236}">
                <a16:creationId xmlns:a16="http://schemas.microsoft.com/office/drawing/2014/main" id="{2F526533-BA43-4D1C-B397-054FADDC599A}"/>
              </a:ext>
            </a:extLst>
          </p:cNvPr>
          <p:cNvSpPr>
            <a:spLocks noGrp="1"/>
          </p:cNvSpPr>
          <p:nvPr>
            <p:ph idx="1"/>
          </p:nvPr>
        </p:nvSpPr>
        <p:spPr>
          <a:xfrm>
            <a:off x="628650" y="1369219"/>
            <a:ext cx="7886700" cy="3774281"/>
          </a:xfrm>
        </p:spPr>
        <p:txBody>
          <a:bodyPr/>
          <a:lstStyle/>
          <a:p>
            <a:pPr marL="0" indent="0">
              <a:buNone/>
            </a:pPr>
            <a:r>
              <a:rPr lang="en-US" dirty="0"/>
              <a:t>How many States are there in the game of chess?</a:t>
            </a:r>
          </a:p>
          <a:p>
            <a:pPr marL="0" indent="0">
              <a:buNone/>
            </a:pPr>
            <a:endParaRPr lang="en-US" dirty="0"/>
          </a:p>
          <a:p>
            <a:pPr marL="0" indent="0">
              <a:buNone/>
            </a:pPr>
            <a:r>
              <a:rPr lang="en-US" dirty="0"/>
              <a:t>7.7 * 10</a:t>
            </a:r>
            <a:r>
              <a:rPr lang="en-US" baseline="30000" dirty="0"/>
              <a:t>45</a:t>
            </a:r>
            <a:r>
              <a:rPr lang="en-US" dirty="0"/>
              <a:t> according to John Tromp…</a:t>
            </a:r>
          </a:p>
          <a:p>
            <a:pPr marL="0" indent="0">
              <a:buNone/>
            </a:pPr>
            <a:endParaRPr lang="en-US" dirty="0"/>
          </a:p>
          <a:p>
            <a:pPr marL="0" indent="0">
              <a:buNone/>
            </a:pPr>
            <a:r>
              <a:rPr lang="en-US" dirty="0"/>
              <a:t>How much memory storage do you have?</a:t>
            </a:r>
          </a:p>
          <a:p>
            <a:pPr marL="0" indent="0">
              <a:buNone/>
            </a:pPr>
            <a:endParaRPr lang="en-US" dirty="0"/>
          </a:p>
        </p:txBody>
      </p:sp>
    </p:spTree>
    <p:extLst>
      <p:ext uri="{BB962C8B-B14F-4D97-AF65-F5344CB8AC3E}">
        <p14:creationId xmlns:p14="http://schemas.microsoft.com/office/powerpoint/2010/main" val="396736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A4D2-CE9C-4EA9-A930-F194261BFCE0}"/>
              </a:ext>
            </a:extLst>
          </p:cNvPr>
          <p:cNvSpPr>
            <a:spLocks noGrp="1"/>
          </p:cNvSpPr>
          <p:nvPr>
            <p:ph type="title"/>
          </p:nvPr>
        </p:nvSpPr>
        <p:spPr/>
        <p:txBody>
          <a:bodyPr/>
          <a:lstStyle/>
          <a:p>
            <a:r>
              <a:rPr lang="en-US" dirty="0"/>
              <a:t>Dealing with Scale</a:t>
            </a:r>
          </a:p>
        </p:txBody>
      </p:sp>
      <p:sp>
        <p:nvSpPr>
          <p:cNvPr id="3" name="Content Placeholder 2">
            <a:extLst>
              <a:ext uri="{FF2B5EF4-FFF2-40B4-BE49-F238E27FC236}">
                <a16:creationId xmlns:a16="http://schemas.microsoft.com/office/drawing/2014/main" id="{2F526533-BA43-4D1C-B397-054FADDC599A}"/>
              </a:ext>
            </a:extLst>
          </p:cNvPr>
          <p:cNvSpPr>
            <a:spLocks noGrp="1"/>
          </p:cNvSpPr>
          <p:nvPr>
            <p:ph idx="1"/>
          </p:nvPr>
        </p:nvSpPr>
        <p:spPr>
          <a:xfrm>
            <a:off x="628650" y="1369219"/>
            <a:ext cx="7886700" cy="3774281"/>
          </a:xfrm>
        </p:spPr>
        <p:txBody>
          <a:bodyPr/>
          <a:lstStyle/>
          <a:p>
            <a:pPr marL="0" indent="0">
              <a:buNone/>
            </a:pPr>
            <a:r>
              <a:rPr lang="en-US" dirty="0"/>
              <a:t>How many States are there in the game of chess?</a:t>
            </a:r>
          </a:p>
          <a:p>
            <a:pPr marL="0" indent="0">
              <a:buNone/>
            </a:pPr>
            <a:endParaRPr lang="en-US" dirty="0"/>
          </a:p>
          <a:p>
            <a:pPr marL="0" indent="0">
              <a:buNone/>
            </a:pPr>
            <a:r>
              <a:rPr lang="en-US" dirty="0"/>
              <a:t>7.7 * 10</a:t>
            </a:r>
            <a:r>
              <a:rPr lang="en-US" baseline="30000" dirty="0"/>
              <a:t>45</a:t>
            </a:r>
            <a:r>
              <a:rPr lang="en-US" dirty="0"/>
              <a:t> according to John Tromp…</a:t>
            </a:r>
          </a:p>
          <a:p>
            <a:pPr marL="0" indent="0">
              <a:buNone/>
            </a:pPr>
            <a:endParaRPr lang="en-US" dirty="0"/>
          </a:p>
          <a:p>
            <a:pPr marL="0" indent="0">
              <a:buNone/>
            </a:pPr>
            <a:r>
              <a:rPr lang="en-US" dirty="0"/>
              <a:t>How much memory storage do you have?</a:t>
            </a:r>
          </a:p>
          <a:p>
            <a:pPr marL="0" indent="0">
              <a:buNone/>
            </a:pPr>
            <a:endParaRPr lang="en-US" dirty="0"/>
          </a:p>
          <a:p>
            <a:pPr marL="0" indent="0">
              <a:buNone/>
            </a:pPr>
            <a:r>
              <a:rPr lang="en-US" dirty="0"/>
              <a:t>5e11(500 GB)? 1e12(1TB)?</a:t>
            </a:r>
          </a:p>
          <a:p>
            <a:pPr marL="0" indent="0">
              <a:buNone/>
            </a:pPr>
            <a:endParaRPr lang="en-US" dirty="0"/>
          </a:p>
          <a:p>
            <a:pPr marL="0" indent="0">
              <a:buNone/>
            </a:pPr>
            <a:r>
              <a:rPr lang="en-US" dirty="0"/>
              <a:t>We’re not approaching the storage capacity to actually hold all states!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6926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AD33-2223-453C-8136-1EB5E7E8862B}"/>
              </a:ext>
            </a:extLst>
          </p:cNvPr>
          <p:cNvSpPr>
            <a:spLocks noGrp="1"/>
          </p:cNvSpPr>
          <p:nvPr>
            <p:ph type="title"/>
          </p:nvPr>
        </p:nvSpPr>
        <p:spPr/>
        <p:txBody>
          <a:bodyPr/>
          <a:lstStyle/>
          <a:p>
            <a:r>
              <a:rPr lang="en-US" dirty="0"/>
              <a:t>Scale – Monte Carlo Estimation</a:t>
            </a:r>
          </a:p>
        </p:txBody>
      </p:sp>
      <p:sp>
        <p:nvSpPr>
          <p:cNvPr id="3" name="Content Placeholder 2">
            <a:extLst>
              <a:ext uri="{FF2B5EF4-FFF2-40B4-BE49-F238E27FC236}">
                <a16:creationId xmlns:a16="http://schemas.microsoft.com/office/drawing/2014/main" id="{CA223E60-E7E0-452C-A203-3845C2C44629}"/>
              </a:ext>
            </a:extLst>
          </p:cNvPr>
          <p:cNvSpPr>
            <a:spLocks noGrp="1"/>
          </p:cNvSpPr>
          <p:nvPr>
            <p:ph idx="1"/>
          </p:nvPr>
        </p:nvSpPr>
        <p:spPr/>
        <p:txBody>
          <a:bodyPr/>
          <a:lstStyle/>
          <a:p>
            <a:pPr marL="0" indent="0">
              <a:buNone/>
            </a:pPr>
            <a:r>
              <a:rPr lang="en-US" dirty="0"/>
              <a:t>Instead of mapping out the full probability space, let’s generate a bunch of sample uses of our policy (to end-state) and use the outcomes to determine value!</a:t>
            </a:r>
          </a:p>
        </p:txBody>
      </p:sp>
      <p:pic>
        <p:nvPicPr>
          <p:cNvPr id="1026" name="Picture 2" descr="Image result for doctor strange infinity war gif">
            <a:extLst>
              <a:ext uri="{FF2B5EF4-FFF2-40B4-BE49-F238E27FC236}">
                <a16:creationId xmlns:a16="http://schemas.microsoft.com/office/drawing/2014/main" id="{E288AB3A-685D-4611-8264-85E3692C989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41002" y="2623951"/>
            <a:ext cx="4861997" cy="20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910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2AA0-C182-4692-9A2A-CDA84601D068}"/>
              </a:ext>
            </a:extLst>
          </p:cNvPr>
          <p:cNvSpPr>
            <a:spLocks noGrp="1"/>
          </p:cNvSpPr>
          <p:nvPr>
            <p:ph type="title"/>
          </p:nvPr>
        </p:nvSpPr>
        <p:spPr/>
        <p:txBody>
          <a:bodyPr/>
          <a:lstStyle/>
          <a:p>
            <a:r>
              <a:rPr lang="en-US" dirty="0"/>
              <a:t>Developing Q – Monte Carlo</a:t>
            </a:r>
          </a:p>
        </p:txBody>
      </p:sp>
      <p:sp>
        <p:nvSpPr>
          <p:cNvPr id="3" name="Content Placeholder 2">
            <a:extLst>
              <a:ext uri="{FF2B5EF4-FFF2-40B4-BE49-F238E27FC236}">
                <a16:creationId xmlns:a16="http://schemas.microsoft.com/office/drawing/2014/main" id="{55567810-C6A9-456E-AD0D-D16842F1B3A5}"/>
              </a:ext>
            </a:extLst>
          </p:cNvPr>
          <p:cNvSpPr>
            <a:spLocks noGrp="1"/>
          </p:cNvSpPr>
          <p:nvPr>
            <p:ph idx="1"/>
          </p:nvPr>
        </p:nvSpPr>
        <p:spPr>
          <a:xfrm>
            <a:off x="628650" y="1369219"/>
            <a:ext cx="3943162" cy="3263504"/>
          </a:xfrm>
        </p:spPr>
        <p:txBody>
          <a:bodyPr/>
          <a:lstStyle/>
          <a:p>
            <a:pPr marL="0" indent="0">
              <a:buNone/>
            </a:pPr>
            <a:endParaRPr lang="en-US" dirty="0"/>
          </a:p>
        </p:txBody>
      </p:sp>
      <p:pic>
        <p:nvPicPr>
          <p:cNvPr id="4" name="Picture 3">
            <a:extLst>
              <a:ext uri="{FF2B5EF4-FFF2-40B4-BE49-F238E27FC236}">
                <a16:creationId xmlns:a16="http://schemas.microsoft.com/office/drawing/2014/main" id="{9D5E06EE-68B2-490C-AD48-F46B32A6852A}"/>
              </a:ext>
            </a:extLst>
          </p:cNvPr>
          <p:cNvPicPr>
            <a:picLocks noChangeAspect="1"/>
          </p:cNvPicPr>
          <p:nvPr/>
        </p:nvPicPr>
        <p:blipFill>
          <a:blip r:embed="rId2"/>
          <a:stretch>
            <a:fillRect/>
          </a:stretch>
        </p:blipFill>
        <p:spPr>
          <a:xfrm>
            <a:off x="4572189" y="1661518"/>
            <a:ext cx="3943162" cy="26789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9C51056-40F1-4358-8026-B92CE00B34F4}"/>
                  </a:ext>
                </a:extLst>
              </p14:cNvPr>
              <p14:cNvContentPartPr/>
              <p14:nvPr/>
            </p14:nvContentPartPr>
            <p14:xfrm>
              <a:off x="2999880" y="1788480"/>
              <a:ext cx="5088960" cy="2413080"/>
            </p14:xfrm>
          </p:contentPart>
        </mc:Choice>
        <mc:Fallback xmlns="">
          <p:pic>
            <p:nvPicPr>
              <p:cNvPr id="5" name="Ink 4">
                <a:extLst>
                  <a:ext uri="{FF2B5EF4-FFF2-40B4-BE49-F238E27FC236}">
                    <a16:creationId xmlns:a16="http://schemas.microsoft.com/office/drawing/2014/main" id="{49C51056-40F1-4358-8026-B92CE00B34F4}"/>
                  </a:ext>
                </a:extLst>
              </p:cNvPr>
              <p:cNvPicPr/>
              <p:nvPr/>
            </p:nvPicPr>
            <p:blipFill>
              <a:blip r:embed="rId4"/>
              <a:stretch>
                <a:fillRect/>
              </a:stretch>
            </p:blipFill>
            <p:spPr>
              <a:xfrm>
                <a:off x="2990520" y="1779120"/>
                <a:ext cx="5107680" cy="2431800"/>
              </a:xfrm>
              <a:prstGeom prst="rect">
                <a:avLst/>
              </a:prstGeom>
            </p:spPr>
          </p:pic>
        </mc:Fallback>
      </mc:AlternateContent>
    </p:spTree>
    <p:extLst>
      <p:ext uri="{BB962C8B-B14F-4D97-AF65-F5344CB8AC3E}">
        <p14:creationId xmlns:p14="http://schemas.microsoft.com/office/powerpoint/2010/main" val="29133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DD6-24F4-4D14-9265-83671D683E14}"/>
              </a:ext>
            </a:extLst>
          </p:cNvPr>
          <p:cNvSpPr>
            <a:spLocks noGrp="1"/>
          </p:cNvSpPr>
          <p:nvPr>
            <p:ph type="title"/>
          </p:nvPr>
        </p:nvSpPr>
        <p:spPr/>
        <p:txBody>
          <a:bodyPr/>
          <a:lstStyle/>
          <a:p>
            <a:r>
              <a:rPr lang="en-US" dirty="0"/>
              <a:t>Defining Our Problem Space</a:t>
            </a:r>
          </a:p>
        </p:txBody>
      </p:sp>
      <p:sp>
        <p:nvSpPr>
          <p:cNvPr id="3" name="Content Placeholder 2">
            <a:extLst>
              <a:ext uri="{FF2B5EF4-FFF2-40B4-BE49-F238E27FC236}">
                <a16:creationId xmlns:a16="http://schemas.microsoft.com/office/drawing/2014/main" id="{E9AA88A4-DC8C-4725-A123-CA84FC49BA29}"/>
              </a:ext>
            </a:extLst>
          </p:cNvPr>
          <p:cNvSpPr>
            <a:spLocks noGrp="1"/>
          </p:cNvSpPr>
          <p:nvPr>
            <p:ph idx="1"/>
          </p:nvPr>
        </p:nvSpPr>
        <p:spPr>
          <a:xfrm>
            <a:off x="628650" y="1369219"/>
            <a:ext cx="4200525" cy="3774281"/>
          </a:xfrm>
        </p:spPr>
        <p:txBody>
          <a:bodyPr>
            <a:normAutofit/>
          </a:bodyPr>
          <a:lstStyle/>
          <a:p>
            <a:pPr marL="0" indent="0">
              <a:buNone/>
            </a:pPr>
            <a:r>
              <a:rPr lang="en-US" dirty="0"/>
              <a:t>Agent – A decision-making entity</a:t>
            </a:r>
          </a:p>
          <a:p>
            <a:pPr marL="0" indent="0">
              <a:buNone/>
            </a:pPr>
            <a:r>
              <a:rPr lang="en-US" dirty="0"/>
              <a:t>Environment – The space in which the Agent is making decisions</a:t>
            </a:r>
          </a:p>
          <a:p>
            <a:pPr marL="0" indent="0">
              <a:buNone/>
            </a:pPr>
            <a:r>
              <a:rPr lang="en-US" dirty="0"/>
              <a:t>State (S) – The current status of the Environment</a:t>
            </a:r>
          </a:p>
          <a:p>
            <a:pPr marL="0" indent="0">
              <a:buNone/>
            </a:pPr>
            <a:r>
              <a:rPr lang="en-US" dirty="0"/>
              <a:t>Goal – An eventual outcome sought by the Agent</a:t>
            </a:r>
          </a:p>
          <a:p>
            <a:pPr marL="0" indent="0">
              <a:buNone/>
            </a:pPr>
            <a:r>
              <a:rPr lang="en-US" dirty="0"/>
              <a:t>Reward (R) – Intermediate measure of success/failure towards the Goal</a:t>
            </a:r>
          </a:p>
          <a:p>
            <a:pPr marL="0" indent="0">
              <a:buNone/>
            </a:pPr>
            <a:r>
              <a:rPr lang="en-US" dirty="0"/>
              <a:t>Action (A) – The options available to the Agent to change the State</a:t>
            </a:r>
          </a:p>
          <a:p>
            <a:pPr marL="0" indent="0">
              <a:buNone/>
            </a:pPr>
            <a:endParaRPr lang="en-US" dirty="0"/>
          </a:p>
        </p:txBody>
      </p:sp>
      <p:pic>
        <p:nvPicPr>
          <p:cNvPr id="4" name="Picture 2" descr="Image result for chess board in game">
            <a:extLst>
              <a:ext uri="{FF2B5EF4-FFF2-40B4-BE49-F238E27FC236}">
                <a16:creationId xmlns:a16="http://schemas.microsoft.com/office/drawing/2014/main" id="{8FEE15D7-B2CC-415B-894C-F128B6466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0C0C55A-3F03-4D64-876D-742BEC92E43D}"/>
                  </a:ext>
                </a:extLst>
              </p14:cNvPr>
              <p14:cNvContentPartPr/>
              <p14:nvPr/>
            </p14:nvContentPartPr>
            <p14:xfrm>
              <a:off x="482040" y="416160"/>
              <a:ext cx="7916040" cy="4513320"/>
            </p14:xfrm>
          </p:contentPart>
        </mc:Choice>
        <mc:Fallback xmlns="">
          <p:pic>
            <p:nvPicPr>
              <p:cNvPr id="5" name="Ink 4">
                <a:extLst>
                  <a:ext uri="{FF2B5EF4-FFF2-40B4-BE49-F238E27FC236}">
                    <a16:creationId xmlns:a16="http://schemas.microsoft.com/office/drawing/2014/main" id="{00C0C55A-3F03-4D64-876D-742BEC92E43D}"/>
                  </a:ext>
                </a:extLst>
              </p:cNvPr>
              <p:cNvPicPr/>
              <p:nvPr/>
            </p:nvPicPr>
            <p:blipFill>
              <a:blip r:embed="rId4"/>
              <a:stretch>
                <a:fillRect/>
              </a:stretch>
            </p:blipFill>
            <p:spPr>
              <a:xfrm>
                <a:off x="472680" y="406800"/>
                <a:ext cx="7934760" cy="4532040"/>
              </a:xfrm>
              <a:prstGeom prst="rect">
                <a:avLst/>
              </a:prstGeom>
            </p:spPr>
          </p:pic>
        </mc:Fallback>
      </mc:AlternateContent>
    </p:spTree>
    <p:extLst>
      <p:ext uri="{BB962C8B-B14F-4D97-AF65-F5344CB8AC3E}">
        <p14:creationId xmlns:p14="http://schemas.microsoft.com/office/powerpoint/2010/main" val="242698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DE19-8ABE-40DD-BD14-F1F11164442F}"/>
              </a:ext>
            </a:extLst>
          </p:cNvPr>
          <p:cNvSpPr>
            <a:spLocks noGrp="1"/>
          </p:cNvSpPr>
          <p:nvPr>
            <p:ph type="title"/>
          </p:nvPr>
        </p:nvSpPr>
        <p:spPr/>
        <p:txBody>
          <a:bodyPr/>
          <a:lstStyle/>
          <a:p>
            <a:r>
              <a:rPr lang="en-US" dirty="0"/>
              <a:t>Scale – Temporal Differences </a:t>
            </a:r>
          </a:p>
        </p:txBody>
      </p:sp>
      <p:sp>
        <p:nvSpPr>
          <p:cNvPr id="3" name="Content Placeholder 2">
            <a:extLst>
              <a:ext uri="{FF2B5EF4-FFF2-40B4-BE49-F238E27FC236}">
                <a16:creationId xmlns:a16="http://schemas.microsoft.com/office/drawing/2014/main" id="{FE1D1863-1077-4676-9967-BCE9EE11093A}"/>
              </a:ext>
            </a:extLst>
          </p:cNvPr>
          <p:cNvSpPr>
            <a:spLocks noGrp="1"/>
          </p:cNvSpPr>
          <p:nvPr>
            <p:ph idx="1"/>
          </p:nvPr>
        </p:nvSpPr>
        <p:spPr/>
        <p:txBody>
          <a:bodyPr/>
          <a:lstStyle/>
          <a:p>
            <a:pPr marL="0" indent="0">
              <a:buNone/>
            </a:pPr>
            <a:r>
              <a:rPr lang="en-US" dirty="0"/>
              <a:t>Instead of updating our value based on end-probability, we should update our value based on t+1’s probability </a:t>
            </a:r>
          </a:p>
        </p:txBody>
      </p:sp>
      <p:pic>
        <p:nvPicPr>
          <p:cNvPr id="4" name="Picture 2" descr="Image result for doctor strange infinity war gif">
            <a:extLst>
              <a:ext uri="{FF2B5EF4-FFF2-40B4-BE49-F238E27FC236}">
                <a16:creationId xmlns:a16="http://schemas.microsoft.com/office/drawing/2014/main" id="{E70E71F0-38EF-45F8-B0D8-46B4CB709F5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41002" y="2623951"/>
            <a:ext cx="4861997" cy="20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91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BB7A-3A3E-401C-98E6-C79CEBFA6B6A}"/>
              </a:ext>
            </a:extLst>
          </p:cNvPr>
          <p:cNvSpPr>
            <a:spLocks noGrp="1"/>
          </p:cNvSpPr>
          <p:nvPr>
            <p:ph type="title"/>
          </p:nvPr>
        </p:nvSpPr>
        <p:spPr/>
        <p:txBody>
          <a:bodyPr/>
          <a:lstStyle/>
          <a:p>
            <a:r>
              <a:rPr lang="en-US" dirty="0"/>
              <a:t>Monte Carlo vs. Temporal Difference</a:t>
            </a:r>
          </a:p>
        </p:txBody>
      </p:sp>
      <p:sp>
        <p:nvSpPr>
          <p:cNvPr id="3" name="Content Placeholder 2">
            <a:extLst>
              <a:ext uri="{FF2B5EF4-FFF2-40B4-BE49-F238E27FC236}">
                <a16:creationId xmlns:a16="http://schemas.microsoft.com/office/drawing/2014/main" id="{CF297985-1FB2-4333-9842-9C6241454E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FDE131-2832-4872-9689-8A048E70D7A2}"/>
              </a:ext>
            </a:extLst>
          </p:cNvPr>
          <p:cNvPicPr>
            <a:picLocks noChangeAspect="1"/>
          </p:cNvPicPr>
          <p:nvPr/>
        </p:nvPicPr>
        <p:blipFill>
          <a:blip r:embed="rId2"/>
          <a:stretch>
            <a:fillRect/>
          </a:stretch>
        </p:blipFill>
        <p:spPr>
          <a:xfrm>
            <a:off x="725091" y="1422202"/>
            <a:ext cx="7693819" cy="31575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E6B5CC7-02BF-49F4-BAD9-D50C8073B1BA}"/>
                  </a:ext>
                </a:extLst>
              </p14:cNvPr>
              <p14:cNvContentPartPr/>
              <p14:nvPr/>
            </p14:nvContentPartPr>
            <p14:xfrm>
              <a:off x="1923480" y="1050120"/>
              <a:ext cx="3503160" cy="515520"/>
            </p14:xfrm>
          </p:contentPart>
        </mc:Choice>
        <mc:Fallback xmlns="">
          <p:pic>
            <p:nvPicPr>
              <p:cNvPr id="5" name="Ink 4">
                <a:extLst>
                  <a:ext uri="{FF2B5EF4-FFF2-40B4-BE49-F238E27FC236}">
                    <a16:creationId xmlns:a16="http://schemas.microsoft.com/office/drawing/2014/main" id="{0E6B5CC7-02BF-49F4-BAD9-D50C8073B1BA}"/>
                  </a:ext>
                </a:extLst>
              </p:cNvPr>
              <p:cNvPicPr/>
              <p:nvPr/>
            </p:nvPicPr>
            <p:blipFill>
              <a:blip r:embed="rId4"/>
              <a:stretch>
                <a:fillRect/>
              </a:stretch>
            </p:blipFill>
            <p:spPr>
              <a:xfrm>
                <a:off x="1914120" y="1040760"/>
                <a:ext cx="3521880" cy="534240"/>
              </a:xfrm>
              <a:prstGeom prst="rect">
                <a:avLst/>
              </a:prstGeom>
            </p:spPr>
          </p:pic>
        </mc:Fallback>
      </mc:AlternateContent>
    </p:spTree>
    <p:extLst>
      <p:ext uri="{BB962C8B-B14F-4D97-AF65-F5344CB8AC3E}">
        <p14:creationId xmlns:p14="http://schemas.microsoft.com/office/powerpoint/2010/main" val="3541609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2AA0-C182-4692-9A2A-CDA84601D068}"/>
              </a:ext>
            </a:extLst>
          </p:cNvPr>
          <p:cNvSpPr>
            <a:spLocks noGrp="1"/>
          </p:cNvSpPr>
          <p:nvPr>
            <p:ph type="title"/>
          </p:nvPr>
        </p:nvSpPr>
        <p:spPr/>
        <p:txBody>
          <a:bodyPr/>
          <a:lstStyle/>
          <a:p>
            <a:r>
              <a:rPr lang="en-US" dirty="0"/>
              <a:t>Developing Q – Temporal Differences</a:t>
            </a:r>
          </a:p>
        </p:txBody>
      </p:sp>
      <p:sp>
        <p:nvSpPr>
          <p:cNvPr id="3" name="Content Placeholder 2">
            <a:extLst>
              <a:ext uri="{FF2B5EF4-FFF2-40B4-BE49-F238E27FC236}">
                <a16:creationId xmlns:a16="http://schemas.microsoft.com/office/drawing/2014/main" id="{55567810-C6A9-456E-AD0D-D16842F1B3A5}"/>
              </a:ext>
            </a:extLst>
          </p:cNvPr>
          <p:cNvSpPr>
            <a:spLocks noGrp="1"/>
          </p:cNvSpPr>
          <p:nvPr>
            <p:ph idx="1"/>
          </p:nvPr>
        </p:nvSpPr>
        <p:spPr>
          <a:xfrm>
            <a:off x="628650" y="1369219"/>
            <a:ext cx="3943162" cy="3263504"/>
          </a:xfrm>
        </p:spPr>
        <p:txBody>
          <a:bodyPr/>
          <a:lstStyle/>
          <a:p>
            <a:pPr marL="0" indent="0">
              <a:buNone/>
            </a:pPr>
            <a:endParaRPr lang="en-US" dirty="0"/>
          </a:p>
        </p:txBody>
      </p:sp>
      <p:pic>
        <p:nvPicPr>
          <p:cNvPr id="4" name="Picture 3">
            <a:extLst>
              <a:ext uri="{FF2B5EF4-FFF2-40B4-BE49-F238E27FC236}">
                <a16:creationId xmlns:a16="http://schemas.microsoft.com/office/drawing/2014/main" id="{9D5E06EE-68B2-490C-AD48-F46B32A6852A}"/>
              </a:ext>
            </a:extLst>
          </p:cNvPr>
          <p:cNvPicPr>
            <a:picLocks noChangeAspect="1"/>
          </p:cNvPicPr>
          <p:nvPr/>
        </p:nvPicPr>
        <p:blipFill>
          <a:blip r:embed="rId2"/>
          <a:stretch>
            <a:fillRect/>
          </a:stretch>
        </p:blipFill>
        <p:spPr>
          <a:xfrm>
            <a:off x="4572189" y="1661518"/>
            <a:ext cx="3943162" cy="2678906"/>
          </a:xfrm>
          <a:prstGeom prst="rect">
            <a:avLst/>
          </a:prstGeom>
        </p:spPr>
      </p:pic>
    </p:spTree>
    <p:extLst>
      <p:ext uri="{BB962C8B-B14F-4D97-AF65-F5344CB8AC3E}">
        <p14:creationId xmlns:p14="http://schemas.microsoft.com/office/powerpoint/2010/main" val="110639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9D68-76C1-406B-92AF-E61B10DBC9A6}"/>
              </a:ext>
            </a:extLst>
          </p:cNvPr>
          <p:cNvSpPr>
            <a:spLocks noGrp="1"/>
          </p:cNvSpPr>
          <p:nvPr>
            <p:ph type="title"/>
          </p:nvPr>
        </p:nvSpPr>
        <p:spPr/>
        <p:txBody>
          <a:bodyPr/>
          <a:lstStyle/>
          <a:p>
            <a:r>
              <a:rPr lang="en-US" dirty="0"/>
              <a:t>Problems to Address</a:t>
            </a:r>
          </a:p>
        </p:txBody>
      </p:sp>
      <p:sp>
        <p:nvSpPr>
          <p:cNvPr id="3" name="Content Placeholder 2">
            <a:extLst>
              <a:ext uri="{FF2B5EF4-FFF2-40B4-BE49-F238E27FC236}">
                <a16:creationId xmlns:a16="http://schemas.microsoft.com/office/drawing/2014/main" id="{39217AFB-82FE-4BB7-86BA-948238F27C9B}"/>
              </a:ext>
            </a:extLst>
          </p:cNvPr>
          <p:cNvSpPr>
            <a:spLocks noGrp="1"/>
          </p:cNvSpPr>
          <p:nvPr>
            <p:ph idx="1"/>
          </p:nvPr>
        </p:nvSpPr>
        <p:spPr/>
        <p:txBody>
          <a:bodyPr/>
          <a:lstStyle/>
          <a:p>
            <a:pPr marL="0" indent="0">
              <a:buNone/>
            </a:pPr>
            <a:r>
              <a:rPr lang="en-US" dirty="0"/>
              <a:t>Dealing with the problem of scale</a:t>
            </a:r>
          </a:p>
          <a:p>
            <a:pPr marL="0" indent="0">
              <a:buNone/>
            </a:pPr>
            <a:endParaRPr lang="en-US" dirty="0"/>
          </a:p>
          <a:p>
            <a:pPr marL="0" indent="0">
              <a:buNone/>
            </a:pPr>
            <a:r>
              <a:rPr lang="en-US" dirty="0"/>
              <a:t>Choosing our “features” to represent state</a:t>
            </a:r>
          </a:p>
          <a:p>
            <a:pPr marL="0" indent="0">
              <a:buNone/>
            </a:pPr>
            <a:r>
              <a:rPr lang="en-US" dirty="0"/>
              <a:t>	 - easy in games, </a:t>
            </a:r>
            <a:r>
              <a:rPr lang="en-US" i="1" dirty="0"/>
              <a:t>hard</a:t>
            </a:r>
            <a:r>
              <a:rPr lang="en-US" dirty="0"/>
              <a:t> in the real world</a:t>
            </a:r>
          </a:p>
          <a:p>
            <a:pPr marL="0" indent="0">
              <a:buNone/>
            </a:pPr>
            <a:endParaRPr lang="en-US" dirty="0"/>
          </a:p>
          <a:p>
            <a:pPr marL="0" indent="0">
              <a:buNone/>
            </a:pPr>
            <a:r>
              <a:rPr lang="en-US" dirty="0"/>
              <a:t>Generalization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034847-4C94-4D9C-BA32-273CC322A49F}"/>
                  </a:ext>
                </a:extLst>
              </p14:cNvPr>
              <p14:cNvContentPartPr/>
              <p14:nvPr/>
            </p14:nvContentPartPr>
            <p14:xfrm>
              <a:off x="3727800" y="1120680"/>
              <a:ext cx="440280" cy="348840"/>
            </p14:xfrm>
          </p:contentPart>
        </mc:Choice>
        <mc:Fallback xmlns="">
          <p:pic>
            <p:nvPicPr>
              <p:cNvPr id="4" name="Ink 3">
                <a:extLst>
                  <a:ext uri="{FF2B5EF4-FFF2-40B4-BE49-F238E27FC236}">
                    <a16:creationId xmlns:a16="http://schemas.microsoft.com/office/drawing/2014/main" id="{11034847-4C94-4D9C-BA32-273CC322A49F}"/>
                  </a:ext>
                </a:extLst>
              </p:cNvPr>
              <p:cNvPicPr/>
              <p:nvPr/>
            </p:nvPicPr>
            <p:blipFill>
              <a:blip r:embed="rId3"/>
              <a:stretch>
                <a:fillRect/>
              </a:stretch>
            </p:blipFill>
            <p:spPr>
              <a:xfrm>
                <a:off x="3718440" y="1111320"/>
                <a:ext cx="459000" cy="367560"/>
              </a:xfrm>
              <a:prstGeom prst="rect">
                <a:avLst/>
              </a:prstGeom>
            </p:spPr>
          </p:pic>
        </mc:Fallback>
      </mc:AlternateContent>
    </p:spTree>
    <p:extLst>
      <p:ext uri="{BB962C8B-B14F-4D97-AF65-F5344CB8AC3E}">
        <p14:creationId xmlns:p14="http://schemas.microsoft.com/office/powerpoint/2010/main" val="3363332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656-BA36-4621-A21E-A56411B2069C}"/>
              </a:ext>
            </a:extLst>
          </p:cNvPr>
          <p:cNvSpPr>
            <a:spLocks noGrp="1"/>
          </p:cNvSpPr>
          <p:nvPr>
            <p:ph type="title"/>
          </p:nvPr>
        </p:nvSpPr>
        <p:spPr/>
        <p:txBody>
          <a:bodyPr/>
          <a:lstStyle/>
          <a:p>
            <a:r>
              <a:rPr lang="en-US" dirty="0"/>
              <a:t>Problem Space Representation - Features</a:t>
            </a:r>
          </a:p>
        </p:txBody>
      </p:sp>
      <p:sp>
        <p:nvSpPr>
          <p:cNvPr id="3" name="Content Placeholder 2">
            <a:extLst>
              <a:ext uri="{FF2B5EF4-FFF2-40B4-BE49-F238E27FC236}">
                <a16:creationId xmlns:a16="http://schemas.microsoft.com/office/drawing/2014/main" id="{113F73EB-EECD-42CC-A37A-A08D47057789}"/>
              </a:ext>
            </a:extLst>
          </p:cNvPr>
          <p:cNvSpPr>
            <a:spLocks noGrp="1"/>
          </p:cNvSpPr>
          <p:nvPr>
            <p:ph idx="1"/>
          </p:nvPr>
        </p:nvSpPr>
        <p:spPr/>
        <p:txBody>
          <a:bodyPr/>
          <a:lstStyle/>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CB2F774-87B5-488B-8898-5EF40ACA07B4}"/>
                  </a:ext>
                </a:extLst>
              </p14:cNvPr>
              <p14:cNvContentPartPr/>
              <p14:nvPr/>
            </p14:nvContentPartPr>
            <p14:xfrm>
              <a:off x="1071360" y="1191960"/>
              <a:ext cx="7688160" cy="3563640"/>
            </p14:xfrm>
          </p:contentPart>
        </mc:Choice>
        <mc:Fallback xmlns="">
          <p:pic>
            <p:nvPicPr>
              <p:cNvPr id="4" name="Ink 3">
                <a:extLst>
                  <a:ext uri="{FF2B5EF4-FFF2-40B4-BE49-F238E27FC236}">
                    <a16:creationId xmlns:a16="http://schemas.microsoft.com/office/drawing/2014/main" id="{CCB2F774-87B5-488B-8898-5EF40ACA07B4}"/>
                  </a:ext>
                </a:extLst>
              </p:cNvPr>
              <p:cNvPicPr/>
              <p:nvPr/>
            </p:nvPicPr>
            <p:blipFill>
              <a:blip r:embed="rId3"/>
              <a:stretch>
                <a:fillRect/>
              </a:stretch>
            </p:blipFill>
            <p:spPr>
              <a:xfrm>
                <a:off x="1062000" y="1182600"/>
                <a:ext cx="7706880" cy="3582360"/>
              </a:xfrm>
              <a:prstGeom prst="rect">
                <a:avLst/>
              </a:prstGeom>
            </p:spPr>
          </p:pic>
        </mc:Fallback>
      </mc:AlternateContent>
    </p:spTree>
    <p:extLst>
      <p:ext uri="{BB962C8B-B14F-4D97-AF65-F5344CB8AC3E}">
        <p14:creationId xmlns:p14="http://schemas.microsoft.com/office/powerpoint/2010/main" val="51620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07900-D279-49D9-8F31-EFE72B21484C}"/>
              </a:ext>
            </a:extLst>
          </p:cNvPr>
          <p:cNvSpPr>
            <a:spLocks noGrp="1"/>
          </p:cNvSpPr>
          <p:nvPr>
            <p:ph type="title"/>
          </p:nvPr>
        </p:nvSpPr>
        <p:spPr/>
        <p:txBody>
          <a:bodyPr/>
          <a:lstStyle/>
          <a:p>
            <a:r>
              <a:rPr lang="en-US" dirty="0"/>
              <a:t>Problem Space – Video Games</a:t>
            </a:r>
          </a:p>
        </p:txBody>
      </p:sp>
      <p:sp>
        <p:nvSpPr>
          <p:cNvPr id="3" name="Content Placeholder 2">
            <a:extLst>
              <a:ext uri="{FF2B5EF4-FFF2-40B4-BE49-F238E27FC236}">
                <a16:creationId xmlns:a16="http://schemas.microsoft.com/office/drawing/2014/main" id="{113EDE9E-6B53-4F25-A88D-004222D016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115F79-0869-4CA7-9816-4026F977295D}"/>
              </a:ext>
            </a:extLst>
          </p:cNvPr>
          <p:cNvPicPr>
            <a:picLocks noChangeAspect="1"/>
          </p:cNvPicPr>
          <p:nvPr/>
        </p:nvPicPr>
        <p:blipFill>
          <a:blip r:embed="rId3"/>
          <a:stretch>
            <a:fillRect/>
          </a:stretch>
        </p:blipFill>
        <p:spPr>
          <a:xfrm>
            <a:off x="1335881" y="1369219"/>
            <a:ext cx="6472238" cy="35718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B722EB9-58A9-4086-9F6F-20E087CA2097}"/>
                  </a:ext>
                </a:extLst>
              </p14:cNvPr>
              <p14:cNvContentPartPr/>
              <p14:nvPr/>
            </p14:nvContentPartPr>
            <p14:xfrm>
              <a:off x="2094480" y="2748600"/>
              <a:ext cx="2872080" cy="1918080"/>
            </p14:xfrm>
          </p:contentPart>
        </mc:Choice>
        <mc:Fallback xmlns="">
          <p:pic>
            <p:nvPicPr>
              <p:cNvPr id="5" name="Ink 4">
                <a:extLst>
                  <a:ext uri="{FF2B5EF4-FFF2-40B4-BE49-F238E27FC236}">
                    <a16:creationId xmlns:a16="http://schemas.microsoft.com/office/drawing/2014/main" id="{5B722EB9-58A9-4086-9F6F-20E087CA2097}"/>
                  </a:ext>
                </a:extLst>
              </p:cNvPr>
              <p:cNvPicPr/>
              <p:nvPr/>
            </p:nvPicPr>
            <p:blipFill>
              <a:blip r:embed="rId5"/>
              <a:stretch>
                <a:fillRect/>
              </a:stretch>
            </p:blipFill>
            <p:spPr>
              <a:xfrm>
                <a:off x="2085120" y="2739240"/>
                <a:ext cx="2890800" cy="1936800"/>
              </a:xfrm>
              <a:prstGeom prst="rect">
                <a:avLst/>
              </a:prstGeom>
            </p:spPr>
          </p:pic>
        </mc:Fallback>
      </mc:AlternateContent>
    </p:spTree>
    <p:extLst>
      <p:ext uri="{BB962C8B-B14F-4D97-AF65-F5344CB8AC3E}">
        <p14:creationId xmlns:p14="http://schemas.microsoft.com/office/powerpoint/2010/main" val="348713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9D68-76C1-406B-92AF-E61B10DBC9A6}"/>
              </a:ext>
            </a:extLst>
          </p:cNvPr>
          <p:cNvSpPr>
            <a:spLocks noGrp="1"/>
          </p:cNvSpPr>
          <p:nvPr>
            <p:ph type="title"/>
          </p:nvPr>
        </p:nvSpPr>
        <p:spPr/>
        <p:txBody>
          <a:bodyPr/>
          <a:lstStyle/>
          <a:p>
            <a:r>
              <a:rPr lang="en-US" dirty="0"/>
              <a:t>Problems to Address</a:t>
            </a:r>
          </a:p>
        </p:txBody>
      </p:sp>
      <p:sp>
        <p:nvSpPr>
          <p:cNvPr id="3" name="Content Placeholder 2">
            <a:extLst>
              <a:ext uri="{FF2B5EF4-FFF2-40B4-BE49-F238E27FC236}">
                <a16:creationId xmlns:a16="http://schemas.microsoft.com/office/drawing/2014/main" id="{39217AFB-82FE-4BB7-86BA-948238F27C9B}"/>
              </a:ext>
            </a:extLst>
          </p:cNvPr>
          <p:cNvSpPr>
            <a:spLocks noGrp="1"/>
          </p:cNvSpPr>
          <p:nvPr>
            <p:ph idx="1"/>
          </p:nvPr>
        </p:nvSpPr>
        <p:spPr/>
        <p:txBody>
          <a:bodyPr/>
          <a:lstStyle/>
          <a:p>
            <a:pPr marL="0" indent="0">
              <a:buNone/>
            </a:pPr>
            <a:r>
              <a:rPr lang="en-US" dirty="0"/>
              <a:t>Dealing with the problem of scale</a:t>
            </a:r>
          </a:p>
          <a:p>
            <a:pPr marL="0" indent="0">
              <a:buNone/>
            </a:pPr>
            <a:endParaRPr lang="en-US" dirty="0"/>
          </a:p>
          <a:p>
            <a:pPr marL="0" indent="0">
              <a:buNone/>
            </a:pPr>
            <a:r>
              <a:rPr lang="en-US" dirty="0"/>
              <a:t>Choosing our “features” to represent state</a:t>
            </a:r>
          </a:p>
          <a:p>
            <a:pPr marL="0" indent="0">
              <a:buNone/>
            </a:pPr>
            <a:r>
              <a:rPr lang="en-US" dirty="0"/>
              <a:t>	 - easy in games, </a:t>
            </a:r>
            <a:r>
              <a:rPr lang="en-US" i="1" dirty="0"/>
              <a:t>hard</a:t>
            </a:r>
            <a:r>
              <a:rPr lang="en-US" dirty="0"/>
              <a:t> in the real world</a:t>
            </a:r>
          </a:p>
          <a:p>
            <a:pPr marL="0" indent="0">
              <a:buNone/>
            </a:pPr>
            <a:endParaRPr lang="en-US" dirty="0"/>
          </a:p>
          <a:p>
            <a:pPr marL="0" indent="0">
              <a:buNone/>
            </a:pPr>
            <a:r>
              <a:rPr lang="en-US" dirty="0"/>
              <a:t>Generalization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C98D7D2-1555-4A39-9EE3-B775A66D26B2}"/>
                  </a:ext>
                </a:extLst>
              </p14:cNvPr>
              <p14:cNvContentPartPr/>
              <p14:nvPr/>
            </p14:nvContentPartPr>
            <p14:xfrm>
              <a:off x="3692880" y="1244880"/>
              <a:ext cx="1393200" cy="866160"/>
            </p14:xfrm>
          </p:contentPart>
        </mc:Choice>
        <mc:Fallback xmlns="">
          <p:pic>
            <p:nvPicPr>
              <p:cNvPr id="4" name="Ink 3">
                <a:extLst>
                  <a:ext uri="{FF2B5EF4-FFF2-40B4-BE49-F238E27FC236}">
                    <a16:creationId xmlns:a16="http://schemas.microsoft.com/office/drawing/2014/main" id="{9C98D7D2-1555-4A39-9EE3-B775A66D26B2}"/>
                  </a:ext>
                </a:extLst>
              </p:cNvPr>
              <p:cNvPicPr/>
              <p:nvPr/>
            </p:nvPicPr>
            <p:blipFill>
              <a:blip r:embed="rId3"/>
              <a:stretch>
                <a:fillRect/>
              </a:stretch>
            </p:blipFill>
            <p:spPr>
              <a:xfrm>
                <a:off x="3683520" y="1235520"/>
                <a:ext cx="1411920" cy="884880"/>
              </a:xfrm>
              <a:prstGeom prst="rect">
                <a:avLst/>
              </a:prstGeom>
            </p:spPr>
          </p:pic>
        </mc:Fallback>
      </mc:AlternateContent>
    </p:spTree>
    <p:extLst>
      <p:ext uri="{BB962C8B-B14F-4D97-AF65-F5344CB8AC3E}">
        <p14:creationId xmlns:p14="http://schemas.microsoft.com/office/powerpoint/2010/main" val="1920566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88A7-2263-4147-A6EB-B561B029B262}"/>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EA769256-4FE0-42DC-A291-7B815AA480CC}"/>
              </a:ext>
            </a:extLst>
          </p:cNvPr>
          <p:cNvSpPr>
            <a:spLocks noGrp="1"/>
          </p:cNvSpPr>
          <p:nvPr>
            <p:ph idx="1"/>
          </p:nvPr>
        </p:nvSpPr>
        <p:spPr/>
        <p:txBody>
          <a:bodyPr/>
          <a:lstStyle/>
          <a:p>
            <a:pPr marL="0" indent="0">
              <a:buNone/>
            </a:pPr>
            <a:r>
              <a:rPr lang="en-US" dirty="0"/>
              <a:t>How have we avoided problems with missing samples in the past?</a:t>
            </a:r>
          </a:p>
        </p:txBody>
      </p:sp>
    </p:spTree>
    <p:extLst>
      <p:ext uri="{BB962C8B-B14F-4D97-AF65-F5344CB8AC3E}">
        <p14:creationId xmlns:p14="http://schemas.microsoft.com/office/powerpoint/2010/main" val="574085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88A7-2263-4147-A6EB-B561B029B262}"/>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EA769256-4FE0-42DC-A291-7B815AA480CC}"/>
              </a:ext>
            </a:extLst>
          </p:cNvPr>
          <p:cNvSpPr>
            <a:spLocks noGrp="1"/>
          </p:cNvSpPr>
          <p:nvPr>
            <p:ph idx="1"/>
          </p:nvPr>
        </p:nvSpPr>
        <p:spPr/>
        <p:txBody>
          <a:bodyPr/>
          <a:lstStyle/>
          <a:p>
            <a:pPr marL="0" indent="0">
              <a:buNone/>
            </a:pPr>
            <a:r>
              <a:rPr lang="en-US" dirty="0"/>
              <a:t>How have we avoided problems with missing samples in the past?</a:t>
            </a:r>
          </a:p>
          <a:p>
            <a:pPr marL="0" indent="0">
              <a:buNone/>
            </a:pPr>
            <a:r>
              <a:rPr lang="en-US" i="1" dirty="0"/>
              <a:t>Think back to Week 2!</a:t>
            </a:r>
          </a:p>
        </p:txBody>
      </p:sp>
    </p:spTree>
    <p:extLst>
      <p:ext uri="{BB962C8B-B14F-4D97-AF65-F5344CB8AC3E}">
        <p14:creationId xmlns:p14="http://schemas.microsoft.com/office/powerpoint/2010/main" val="125510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D2B7-C7F7-4345-9F4B-54BA79202C40}"/>
              </a:ext>
            </a:extLst>
          </p:cNvPr>
          <p:cNvSpPr>
            <a:spLocks noGrp="1"/>
          </p:cNvSpPr>
          <p:nvPr>
            <p:ph type="title"/>
          </p:nvPr>
        </p:nvSpPr>
        <p:spPr/>
        <p:txBody>
          <a:bodyPr/>
          <a:lstStyle/>
          <a:p>
            <a:r>
              <a:rPr lang="en-US" dirty="0"/>
              <a:t>Overfitting Solutions - Smoothing</a:t>
            </a:r>
          </a:p>
        </p:txBody>
      </p:sp>
      <p:sp>
        <p:nvSpPr>
          <p:cNvPr id="3" name="Content Placeholder 2">
            <a:extLst>
              <a:ext uri="{FF2B5EF4-FFF2-40B4-BE49-F238E27FC236}">
                <a16:creationId xmlns:a16="http://schemas.microsoft.com/office/drawing/2014/main" id="{A1A36196-9A55-4F44-B0E8-E4A4FE0CB327}"/>
              </a:ext>
            </a:extLst>
          </p:cNvPr>
          <p:cNvSpPr>
            <a:spLocks noGrp="1"/>
          </p:cNvSpPr>
          <p:nvPr>
            <p:ph idx="1"/>
          </p:nvPr>
        </p:nvSpPr>
        <p:spPr/>
        <p:txBody>
          <a:bodyPr/>
          <a:lstStyle/>
          <a:p>
            <a:pPr marL="0" indent="0">
              <a:buNone/>
            </a:pPr>
            <a:r>
              <a:rPr lang="en-US" dirty="0"/>
              <a:t>Builds on the assumption that “nothing is impossible”</a:t>
            </a:r>
          </a:p>
        </p:txBody>
      </p:sp>
      <p:pic>
        <p:nvPicPr>
          <p:cNvPr id="3074" name="Picture 2" descr="Image result for jim carrey telling me there's a chance gif">
            <a:extLst>
              <a:ext uri="{FF2B5EF4-FFF2-40B4-BE49-F238E27FC236}">
                <a16:creationId xmlns:a16="http://schemas.microsoft.com/office/drawing/2014/main" id="{2ED28541-6AC2-4B43-B9BB-1951E371F9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846785"/>
            <a:ext cx="3571875" cy="178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08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6A9-E9E9-4675-A350-818E65E19F75}"/>
              </a:ext>
            </a:extLst>
          </p:cNvPr>
          <p:cNvSpPr>
            <a:spLocks noGrp="1"/>
          </p:cNvSpPr>
          <p:nvPr>
            <p:ph type="title"/>
          </p:nvPr>
        </p:nvSpPr>
        <p:spPr/>
        <p:txBody>
          <a:bodyPr/>
          <a:lstStyle/>
          <a:p>
            <a:r>
              <a:rPr lang="en-US" dirty="0"/>
              <a:t>Action &amp; State are Linked</a:t>
            </a:r>
          </a:p>
        </p:txBody>
      </p:sp>
      <p:sp>
        <p:nvSpPr>
          <p:cNvPr id="3" name="Content Placeholder 2">
            <a:extLst>
              <a:ext uri="{FF2B5EF4-FFF2-40B4-BE49-F238E27FC236}">
                <a16:creationId xmlns:a16="http://schemas.microsoft.com/office/drawing/2014/main" id="{9E550020-A288-44D0-AEDE-CDDD48C05A4E}"/>
              </a:ext>
            </a:extLst>
          </p:cNvPr>
          <p:cNvSpPr>
            <a:spLocks noGrp="1"/>
          </p:cNvSpPr>
          <p:nvPr>
            <p:ph idx="1"/>
          </p:nvPr>
        </p:nvSpPr>
        <p:spPr/>
        <p:txBody>
          <a:bodyPr/>
          <a:lstStyle/>
          <a:p>
            <a:pPr marL="0" indent="0">
              <a:buNone/>
            </a:pPr>
            <a:r>
              <a:rPr lang="en-US" dirty="0"/>
              <a:t>What’s possible?			vs</a:t>
            </a:r>
          </a:p>
          <a:p>
            <a:pPr marL="0" indent="0">
              <a:buNone/>
            </a:pPr>
            <a:endParaRPr lang="en-US" dirty="0"/>
          </a:p>
          <a:p>
            <a:pPr marL="0" indent="0">
              <a:buNone/>
            </a:pPr>
            <a:endParaRPr lang="en-US" dirty="0"/>
          </a:p>
          <a:p>
            <a:pPr marL="0" indent="0">
              <a:buNone/>
            </a:pPr>
            <a:r>
              <a:rPr lang="en-US" dirty="0"/>
              <a:t>What’s effective?</a:t>
            </a:r>
          </a:p>
        </p:txBody>
      </p:sp>
      <p:pic>
        <p:nvPicPr>
          <p:cNvPr id="4" name="Picture 2" descr="Image result for chess board in game">
            <a:extLst>
              <a:ext uri="{FF2B5EF4-FFF2-40B4-BE49-F238E27FC236}">
                <a16:creationId xmlns:a16="http://schemas.microsoft.com/office/drawing/2014/main" id="{F387449C-DFB5-4BD1-AB10-4CC4B7BA7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399" y="1269746"/>
            <a:ext cx="1401413" cy="10564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hess board">
            <a:extLst>
              <a:ext uri="{FF2B5EF4-FFF2-40B4-BE49-F238E27FC236}">
                <a16:creationId xmlns:a16="http://schemas.microsoft.com/office/drawing/2014/main" id="{0F4C2DA8-5357-4773-AA91-740EDAA7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556" y="1271476"/>
            <a:ext cx="1053032" cy="105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074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06648-8DE6-411F-81D1-F5B2199CBA0E}"/>
              </a:ext>
            </a:extLst>
          </p:cNvPr>
          <p:cNvSpPr>
            <a:spLocks noGrp="1"/>
          </p:cNvSpPr>
          <p:nvPr>
            <p:ph type="title"/>
          </p:nvPr>
        </p:nvSpPr>
        <p:spPr/>
        <p:txBody>
          <a:bodyPr/>
          <a:lstStyle/>
          <a:p>
            <a:r>
              <a:rPr lang="en-US" dirty="0"/>
              <a:t>Clustering</a:t>
            </a:r>
          </a:p>
        </p:txBody>
      </p:sp>
      <p:sp>
        <p:nvSpPr>
          <p:cNvPr id="5" name="Text Placeholder 4">
            <a:extLst>
              <a:ext uri="{FF2B5EF4-FFF2-40B4-BE49-F238E27FC236}">
                <a16:creationId xmlns:a16="http://schemas.microsoft.com/office/drawing/2014/main" id="{CB30A30C-0319-427F-AC26-6F7CC686B5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0392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Supervised – ground truth X (features), Y (answer)</a:t>
            </a:r>
          </a:p>
          <a:p>
            <a:pPr marL="0" indent="0">
              <a:buNone/>
            </a:pPr>
            <a:r>
              <a:rPr lang="en-US" dirty="0"/>
              <a:t>	- Trying to get a machine to predict Y based on X</a:t>
            </a:r>
          </a:p>
          <a:p>
            <a:pPr marL="0" indent="0">
              <a:buNone/>
            </a:pPr>
            <a:r>
              <a:rPr lang="en-US" dirty="0"/>
              <a:t>	- Building / implementing a function to map X to Y</a:t>
            </a:r>
          </a:p>
          <a:p>
            <a:pPr marL="0" indent="0">
              <a:buNone/>
            </a:pPr>
            <a:r>
              <a:rPr lang="en-US" dirty="0"/>
              <a:t>		- Trying to capture the hidden structure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99732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Supervised – ground truth X (features), Y (answer)</a:t>
            </a:r>
          </a:p>
          <a:p>
            <a:pPr marL="0" indent="0">
              <a:buNone/>
            </a:pPr>
            <a:r>
              <a:rPr lang="en-US" dirty="0"/>
              <a:t>	- Trying to get a machine to predict Y based on X</a:t>
            </a:r>
          </a:p>
          <a:p>
            <a:pPr marL="0" indent="0">
              <a:buNone/>
            </a:pPr>
            <a:r>
              <a:rPr lang="en-US" dirty="0"/>
              <a:t>	- Building / implementing a function to map X to Y</a:t>
            </a:r>
          </a:p>
          <a:p>
            <a:pPr marL="0" indent="0">
              <a:buNone/>
            </a:pPr>
            <a:r>
              <a:rPr lang="en-US" dirty="0"/>
              <a:t>		- Trying to capture the hidden structure</a:t>
            </a:r>
          </a:p>
          <a:p>
            <a:pPr marL="0" indent="0">
              <a:buNone/>
            </a:pPr>
            <a:endParaRPr lang="en-US" dirty="0"/>
          </a:p>
          <a:p>
            <a:pPr marL="0" indent="0">
              <a:buNone/>
            </a:pPr>
            <a:r>
              <a:rPr lang="en-US" dirty="0"/>
              <a:t>Discrete					Continuous</a:t>
            </a:r>
          </a:p>
          <a:p>
            <a:pPr marL="0" indent="0">
              <a:buNone/>
            </a:pPr>
            <a:r>
              <a:rPr lang="en-US" dirty="0"/>
              <a:t>Classification				Regression</a:t>
            </a:r>
          </a:p>
          <a:p>
            <a:pPr marL="0" indent="0">
              <a:buNone/>
            </a:pPr>
            <a:r>
              <a:rPr lang="en-US" dirty="0"/>
              <a:t> - divide my samples into classes	 - generate a continuous value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1737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Supervised – ground truth X, Y</a:t>
            </a:r>
          </a:p>
          <a:p>
            <a:pPr marL="0" indent="0">
              <a:buNone/>
            </a:pPr>
            <a:r>
              <a:rPr lang="en-US" dirty="0"/>
              <a:t>	- Trying to get a machine to predict Y based on X</a:t>
            </a:r>
          </a:p>
          <a:p>
            <a:pPr marL="0" indent="0">
              <a:buNone/>
            </a:pPr>
            <a:r>
              <a:rPr lang="en-US" dirty="0"/>
              <a:t>	- Building / implementing a function to map X to Y</a:t>
            </a:r>
          </a:p>
          <a:p>
            <a:pPr marL="0" indent="0">
              <a:buNone/>
            </a:pPr>
            <a:r>
              <a:rPr lang="en-US" dirty="0"/>
              <a:t>		- Trying to capture the hidden structure</a:t>
            </a:r>
          </a:p>
          <a:p>
            <a:pPr marL="0" indent="0">
              <a:buNone/>
            </a:pPr>
            <a:endParaRPr lang="en-US" dirty="0"/>
          </a:p>
          <a:p>
            <a:pPr marL="0" indent="0">
              <a:buNone/>
            </a:pPr>
            <a:r>
              <a:rPr lang="en-US" dirty="0"/>
              <a:t>Unsupervised – ground truth X</a:t>
            </a:r>
          </a:p>
          <a:p>
            <a:pPr marL="0" indent="0">
              <a:buNone/>
            </a:pPr>
            <a:r>
              <a:rPr lang="en-US" dirty="0"/>
              <a:t>	- No ground truth Y*</a:t>
            </a:r>
          </a:p>
          <a:p>
            <a:pPr marL="0" indent="0">
              <a:buNone/>
            </a:pPr>
            <a:r>
              <a:rPr lang="en-US" dirty="0"/>
              <a:t>	- Building / implementing a function to model hidden structure</a:t>
            </a:r>
          </a:p>
          <a:p>
            <a:pPr marL="0" indent="0">
              <a:buNone/>
            </a:pPr>
            <a:endParaRPr lang="en-US" dirty="0"/>
          </a:p>
          <a:p>
            <a:pPr marL="0" indent="0">
              <a:buNone/>
            </a:pPr>
            <a:r>
              <a:rPr lang="en-US" sz="1350" dirty="0"/>
              <a:t>*Ground truth may actually exist, we just a) can’t capture it, or b) are choosing to not use it for our task</a:t>
            </a:r>
          </a:p>
        </p:txBody>
      </p:sp>
    </p:spTree>
    <p:extLst>
      <p:ext uri="{BB962C8B-B14F-4D97-AF65-F5344CB8AC3E}">
        <p14:creationId xmlns:p14="http://schemas.microsoft.com/office/powerpoint/2010/main" val="518122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Clustering – ground truth X</a:t>
            </a:r>
          </a:p>
          <a:p>
            <a:pPr marL="0" indent="0">
              <a:buNone/>
            </a:pPr>
            <a:r>
              <a:rPr lang="en-US" dirty="0"/>
              <a:t>	- No ground truth Y*</a:t>
            </a:r>
          </a:p>
          <a:p>
            <a:pPr marL="0" indent="0">
              <a:buNone/>
            </a:pPr>
            <a:r>
              <a:rPr lang="en-US" dirty="0"/>
              <a:t>	- Trying to develop classes from the bottom up</a:t>
            </a:r>
          </a:p>
          <a:p>
            <a:pPr marL="0" indent="0">
              <a:buNone/>
            </a:pPr>
            <a:r>
              <a:rPr lang="en-US" dirty="0"/>
              <a:t>		- Trying to build based on hidden structure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350" dirty="0"/>
              <a:t>*Ground truth may actually exist, we just a) can’t capture it, or b) are choosing to not use it for our task</a:t>
            </a:r>
          </a:p>
        </p:txBody>
      </p:sp>
    </p:spTree>
    <p:extLst>
      <p:ext uri="{BB962C8B-B14F-4D97-AF65-F5344CB8AC3E}">
        <p14:creationId xmlns:p14="http://schemas.microsoft.com/office/powerpoint/2010/main" val="2221756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Clustering – ground truth X</a:t>
            </a:r>
          </a:p>
          <a:p>
            <a:pPr marL="0" indent="0">
              <a:buNone/>
            </a:pPr>
            <a:r>
              <a:rPr lang="en-US" dirty="0"/>
              <a:t>	- No ground truth Y*</a:t>
            </a:r>
          </a:p>
          <a:p>
            <a:pPr marL="0" indent="0">
              <a:buNone/>
            </a:pPr>
            <a:r>
              <a:rPr lang="en-US" dirty="0"/>
              <a:t>	- Trying to develop classes from the bottom up</a:t>
            </a:r>
          </a:p>
          <a:p>
            <a:pPr marL="0" indent="0">
              <a:buNone/>
            </a:pPr>
            <a:r>
              <a:rPr lang="en-US" dirty="0"/>
              <a:t>		- Trying to build based on hidden structure</a:t>
            </a:r>
          </a:p>
          <a:p>
            <a:pPr marL="0" indent="0">
              <a:buNone/>
            </a:pPr>
            <a:endParaRPr lang="en-US" dirty="0"/>
          </a:p>
          <a:p>
            <a:pPr marL="0" indent="0">
              <a:buNone/>
            </a:pPr>
            <a:r>
              <a:rPr lang="en-US" dirty="0"/>
              <a:t>Finding clusters such that</a:t>
            </a:r>
          </a:p>
          <a:p>
            <a:pPr marL="0" indent="0">
              <a:buNone/>
            </a:pPr>
            <a:r>
              <a:rPr lang="en-US" dirty="0"/>
              <a:t>	 - Examples within a cluster are similar</a:t>
            </a:r>
          </a:p>
          <a:p>
            <a:pPr marL="0" indent="0">
              <a:buNone/>
            </a:pPr>
            <a:r>
              <a:rPr lang="en-US" dirty="0"/>
              <a:t>	 - Examples between clusters are dissimilar</a:t>
            </a:r>
          </a:p>
          <a:p>
            <a:pPr marL="0" indent="0">
              <a:buNone/>
            </a:pPr>
            <a:endParaRPr lang="en-US" dirty="0"/>
          </a:p>
          <a:p>
            <a:pPr marL="0" indent="0">
              <a:buNone/>
            </a:pPr>
            <a:r>
              <a:rPr lang="en-US" sz="1350" dirty="0"/>
              <a:t>*Ground truth may actually exist, we just a) can’t capture it, or b) are choosing to not use it for our task</a:t>
            </a:r>
          </a:p>
        </p:txBody>
      </p:sp>
    </p:spTree>
    <p:extLst>
      <p:ext uri="{BB962C8B-B14F-4D97-AF65-F5344CB8AC3E}">
        <p14:creationId xmlns:p14="http://schemas.microsoft.com/office/powerpoint/2010/main" val="1561438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7779-4D31-4A1C-85DE-3DDFD1F19AB8}"/>
              </a:ext>
            </a:extLst>
          </p:cNvPr>
          <p:cNvSpPr>
            <a:spLocks noGrp="1"/>
          </p:cNvSpPr>
          <p:nvPr>
            <p:ph type="title"/>
          </p:nvPr>
        </p:nvSpPr>
        <p:spPr/>
        <p:txBody>
          <a:bodyPr/>
          <a:lstStyle/>
          <a:p>
            <a:r>
              <a:rPr lang="en-US" dirty="0"/>
              <a:t>Clustering Examples</a:t>
            </a:r>
          </a:p>
        </p:txBody>
      </p:sp>
      <p:sp>
        <p:nvSpPr>
          <p:cNvPr id="3" name="Content Placeholder 2">
            <a:extLst>
              <a:ext uri="{FF2B5EF4-FFF2-40B4-BE49-F238E27FC236}">
                <a16:creationId xmlns:a16="http://schemas.microsoft.com/office/drawing/2014/main" id="{3F066BCE-64E1-4B92-AAB2-6A73D8E8079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F435CE-B0E0-44D1-8BDD-F75378EE496C}"/>
              </a:ext>
            </a:extLst>
          </p:cNvPr>
          <p:cNvPicPr>
            <a:picLocks noChangeAspect="1"/>
          </p:cNvPicPr>
          <p:nvPr/>
        </p:nvPicPr>
        <p:blipFill>
          <a:blip r:embed="rId2"/>
          <a:stretch>
            <a:fillRect/>
          </a:stretch>
        </p:blipFill>
        <p:spPr>
          <a:xfrm>
            <a:off x="904875" y="1369219"/>
            <a:ext cx="7334250" cy="327689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48AC416-639C-451F-BA70-60AC14A73384}"/>
                  </a:ext>
                </a:extLst>
              </p14:cNvPr>
              <p14:cNvContentPartPr/>
              <p14:nvPr/>
            </p14:nvContentPartPr>
            <p14:xfrm>
              <a:off x="1056960" y="785880"/>
              <a:ext cx="6725160" cy="4177800"/>
            </p14:xfrm>
          </p:contentPart>
        </mc:Choice>
        <mc:Fallback xmlns="">
          <p:pic>
            <p:nvPicPr>
              <p:cNvPr id="5" name="Ink 4">
                <a:extLst>
                  <a:ext uri="{FF2B5EF4-FFF2-40B4-BE49-F238E27FC236}">
                    <a16:creationId xmlns:a16="http://schemas.microsoft.com/office/drawing/2014/main" id="{E48AC416-639C-451F-BA70-60AC14A73384}"/>
                  </a:ext>
                </a:extLst>
              </p:cNvPr>
              <p:cNvPicPr/>
              <p:nvPr/>
            </p:nvPicPr>
            <p:blipFill>
              <a:blip r:embed="rId4"/>
              <a:stretch>
                <a:fillRect/>
              </a:stretch>
            </p:blipFill>
            <p:spPr>
              <a:xfrm>
                <a:off x="1047600" y="776520"/>
                <a:ext cx="6743880" cy="4196520"/>
              </a:xfrm>
              <a:prstGeom prst="rect">
                <a:avLst/>
              </a:prstGeom>
            </p:spPr>
          </p:pic>
        </mc:Fallback>
      </mc:AlternateContent>
    </p:spTree>
    <p:extLst>
      <p:ext uri="{BB962C8B-B14F-4D97-AF65-F5344CB8AC3E}">
        <p14:creationId xmlns:p14="http://schemas.microsoft.com/office/powerpoint/2010/main" val="1438602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7779-4D31-4A1C-85DE-3DDFD1F19AB8}"/>
              </a:ext>
            </a:extLst>
          </p:cNvPr>
          <p:cNvSpPr>
            <a:spLocks noGrp="1"/>
          </p:cNvSpPr>
          <p:nvPr>
            <p:ph type="title"/>
          </p:nvPr>
        </p:nvSpPr>
        <p:spPr/>
        <p:txBody>
          <a:bodyPr/>
          <a:lstStyle/>
          <a:p>
            <a:r>
              <a:rPr lang="en-US" dirty="0"/>
              <a:t>Clustering Examples</a:t>
            </a:r>
          </a:p>
        </p:txBody>
      </p:sp>
      <p:sp>
        <p:nvSpPr>
          <p:cNvPr id="3" name="Content Placeholder 2">
            <a:extLst>
              <a:ext uri="{FF2B5EF4-FFF2-40B4-BE49-F238E27FC236}">
                <a16:creationId xmlns:a16="http://schemas.microsoft.com/office/drawing/2014/main" id="{3F066BCE-64E1-4B92-AAB2-6A73D8E8079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046EF8-82C4-4F45-A7AF-2F3F3AD26E92}"/>
              </a:ext>
            </a:extLst>
          </p:cNvPr>
          <p:cNvPicPr>
            <a:picLocks noChangeAspect="1"/>
          </p:cNvPicPr>
          <p:nvPr/>
        </p:nvPicPr>
        <p:blipFill>
          <a:blip r:embed="rId2"/>
          <a:stretch>
            <a:fillRect/>
          </a:stretch>
        </p:blipFill>
        <p:spPr>
          <a:xfrm>
            <a:off x="2118183" y="1369219"/>
            <a:ext cx="4907635" cy="359839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21D239D-31B8-41ED-B410-88FB27FAEAE5}"/>
                  </a:ext>
                </a:extLst>
              </p14:cNvPr>
              <p14:cNvContentPartPr/>
              <p14:nvPr/>
            </p14:nvContentPartPr>
            <p14:xfrm>
              <a:off x="3086280" y="1501560"/>
              <a:ext cx="3149640" cy="2497680"/>
            </p14:xfrm>
          </p:contentPart>
        </mc:Choice>
        <mc:Fallback xmlns="">
          <p:pic>
            <p:nvPicPr>
              <p:cNvPr id="4" name="Ink 3">
                <a:extLst>
                  <a:ext uri="{FF2B5EF4-FFF2-40B4-BE49-F238E27FC236}">
                    <a16:creationId xmlns:a16="http://schemas.microsoft.com/office/drawing/2014/main" id="{E21D239D-31B8-41ED-B410-88FB27FAEAE5}"/>
                  </a:ext>
                </a:extLst>
              </p:cNvPr>
              <p:cNvPicPr/>
              <p:nvPr/>
            </p:nvPicPr>
            <p:blipFill>
              <a:blip r:embed="rId4"/>
              <a:stretch>
                <a:fillRect/>
              </a:stretch>
            </p:blipFill>
            <p:spPr>
              <a:xfrm>
                <a:off x="3076920" y="1492200"/>
                <a:ext cx="3168360" cy="2516400"/>
              </a:xfrm>
              <a:prstGeom prst="rect">
                <a:avLst/>
              </a:prstGeom>
            </p:spPr>
          </p:pic>
        </mc:Fallback>
      </mc:AlternateContent>
    </p:spTree>
    <p:extLst>
      <p:ext uri="{BB962C8B-B14F-4D97-AF65-F5344CB8AC3E}">
        <p14:creationId xmlns:p14="http://schemas.microsoft.com/office/powerpoint/2010/main" val="1000296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28BF-F797-4E7B-A803-A89668F28B8B}"/>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500FCA2F-79C8-4A7F-A732-694B4D8BFA60}"/>
              </a:ext>
            </a:extLst>
          </p:cNvPr>
          <p:cNvSpPr>
            <a:spLocks noGrp="1"/>
          </p:cNvSpPr>
          <p:nvPr>
            <p:ph idx="1"/>
          </p:nvPr>
        </p:nvSpPr>
        <p:spPr>
          <a:xfrm>
            <a:off x="628650" y="1369219"/>
            <a:ext cx="7886700" cy="3774281"/>
          </a:xfrm>
        </p:spPr>
        <p:txBody>
          <a:bodyPr>
            <a:normAutofit/>
          </a:bodyPr>
          <a:lstStyle/>
          <a:p>
            <a:pPr marL="0" indent="0">
              <a:buNone/>
            </a:pPr>
            <a:r>
              <a:rPr lang="en-US" dirty="0"/>
              <a:t>Clustering – ground truth X</a:t>
            </a:r>
          </a:p>
          <a:p>
            <a:pPr marL="0" indent="0">
              <a:buNone/>
            </a:pPr>
            <a:r>
              <a:rPr lang="en-US" dirty="0"/>
              <a:t>	- No ground truth Y*</a:t>
            </a:r>
          </a:p>
          <a:p>
            <a:pPr marL="0" indent="0">
              <a:buNone/>
            </a:pPr>
            <a:r>
              <a:rPr lang="en-US" dirty="0"/>
              <a:t>	- Trying to develop classes from the bottom up</a:t>
            </a:r>
          </a:p>
          <a:p>
            <a:pPr marL="0" indent="0">
              <a:buNone/>
            </a:pPr>
            <a:r>
              <a:rPr lang="en-US" dirty="0"/>
              <a:t>		- Trying to build based on hidden structure</a:t>
            </a:r>
          </a:p>
          <a:p>
            <a:pPr marL="0" indent="0">
              <a:buNone/>
            </a:pPr>
            <a:endParaRPr lang="en-US" dirty="0"/>
          </a:p>
          <a:p>
            <a:pPr marL="0" indent="0">
              <a:buNone/>
            </a:pPr>
            <a:r>
              <a:rPr lang="en-US" dirty="0"/>
              <a:t>Finding clusters such that</a:t>
            </a:r>
          </a:p>
          <a:p>
            <a:pPr marL="0" indent="0">
              <a:buNone/>
            </a:pPr>
            <a:r>
              <a:rPr lang="en-US" dirty="0"/>
              <a:t>	 - Examples within a cluster are </a:t>
            </a:r>
            <a:r>
              <a:rPr lang="en-US" dirty="0">
                <a:solidFill>
                  <a:srgbClr val="FF0000"/>
                </a:solidFill>
              </a:rPr>
              <a:t>similar</a:t>
            </a:r>
          </a:p>
          <a:p>
            <a:pPr marL="0" indent="0">
              <a:buNone/>
            </a:pPr>
            <a:r>
              <a:rPr lang="en-US" dirty="0"/>
              <a:t>	 - Examples between clusters are </a:t>
            </a:r>
            <a:r>
              <a:rPr lang="en-US" dirty="0">
                <a:solidFill>
                  <a:srgbClr val="FF0000"/>
                </a:solidFill>
              </a:rPr>
              <a:t>dissimilar</a:t>
            </a:r>
          </a:p>
          <a:p>
            <a:pPr marL="0" indent="0">
              <a:buNone/>
            </a:pPr>
            <a:endParaRPr lang="en-US" dirty="0"/>
          </a:p>
          <a:p>
            <a:pPr marL="0" indent="0">
              <a:buNone/>
            </a:pPr>
            <a:r>
              <a:rPr lang="en-US" sz="1350" dirty="0"/>
              <a:t>*Ground truth may actually exist, we just a) can’t capture it, or b) are choosing to not use it for our task</a:t>
            </a:r>
          </a:p>
        </p:txBody>
      </p:sp>
    </p:spTree>
    <p:extLst>
      <p:ext uri="{BB962C8B-B14F-4D97-AF65-F5344CB8AC3E}">
        <p14:creationId xmlns:p14="http://schemas.microsoft.com/office/powerpoint/2010/main" val="3334129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B590-DD1C-42CD-B121-79080DB1FB2E}"/>
              </a:ext>
            </a:extLst>
          </p:cNvPr>
          <p:cNvSpPr>
            <a:spLocks noGrp="1"/>
          </p:cNvSpPr>
          <p:nvPr>
            <p:ph type="title"/>
          </p:nvPr>
        </p:nvSpPr>
        <p:spPr/>
        <p:txBody>
          <a:bodyPr/>
          <a:lstStyle/>
          <a:p>
            <a:r>
              <a:rPr lang="en-US" dirty="0"/>
              <a:t>Clustering – Examples of Similarity</a:t>
            </a:r>
          </a:p>
        </p:txBody>
      </p:sp>
      <p:sp>
        <p:nvSpPr>
          <p:cNvPr id="3" name="Content Placeholder 2">
            <a:extLst>
              <a:ext uri="{FF2B5EF4-FFF2-40B4-BE49-F238E27FC236}">
                <a16:creationId xmlns:a16="http://schemas.microsoft.com/office/drawing/2014/main" id="{29C61193-3AE7-47C5-973B-69B5E60CC799}"/>
              </a:ext>
            </a:extLst>
          </p:cNvPr>
          <p:cNvSpPr>
            <a:spLocks noGrp="1"/>
          </p:cNvSpPr>
          <p:nvPr>
            <p:ph idx="1"/>
          </p:nvPr>
        </p:nvSpPr>
        <p:spPr>
          <a:xfrm>
            <a:off x="628650" y="1369219"/>
            <a:ext cx="7886700" cy="3774281"/>
          </a:xfrm>
        </p:spPr>
        <p:txBody>
          <a:bodyPr/>
          <a:lstStyle/>
          <a:p>
            <a:pPr marL="0" indent="0">
              <a:buNone/>
            </a:pPr>
            <a:r>
              <a:rPr lang="en-US" dirty="0"/>
              <a:t>Eyeball test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687DA5D-4D3A-40B1-BF9C-1CB7C299A9C5}"/>
              </a:ext>
            </a:extLst>
          </p:cNvPr>
          <p:cNvPicPr>
            <a:picLocks noChangeAspect="1"/>
          </p:cNvPicPr>
          <p:nvPr/>
        </p:nvPicPr>
        <p:blipFill>
          <a:blip r:embed="rId2"/>
          <a:stretch>
            <a:fillRect/>
          </a:stretch>
        </p:blipFill>
        <p:spPr>
          <a:xfrm>
            <a:off x="2638323" y="1769994"/>
            <a:ext cx="3867355" cy="2697554"/>
          </a:xfrm>
          <a:prstGeom prst="rect">
            <a:avLst/>
          </a:prstGeom>
        </p:spPr>
      </p:pic>
    </p:spTree>
    <p:extLst>
      <p:ext uri="{BB962C8B-B14F-4D97-AF65-F5344CB8AC3E}">
        <p14:creationId xmlns:p14="http://schemas.microsoft.com/office/powerpoint/2010/main" val="211298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9C67-4FB2-471A-A8FF-B69B80D6E7B4}"/>
              </a:ext>
            </a:extLst>
          </p:cNvPr>
          <p:cNvSpPr>
            <a:spLocks noGrp="1"/>
          </p:cNvSpPr>
          <p:nvPr>
            <p:ph type="title"/>
          </p:nvPr>
        </p:nvSpPr>
        <p:spPr/>
        <p:txBody>
          <a:bodyPr/>
          <a:lstStyle/>
          <a:p>
            <a:r>
              <a:rPr lang="en-US" dirty="0"/>
              <a:t>Markov Decision Processes</a:t>
            </a:r>
          </a:p>
        </p:txBody>
      </p:sp>
      <p:sp>
        <p:nvSpPr>
          <p:cNvPr id="3" name="Content Placeholder 2">
            <a:extLst>
              <a:ext uri="{FF2B5EF4-FFF2-40B4-BE49-F238E27FC236}">
                <a16:creationId xmlns:a16="http://schemas.microsoft.com/office/drawing/2014/main" id="{C5F5FF9D-143C-4C3E-998D-893F09E1AA7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BD9C3C4-D7F0-4248-A71C-08550D590FB2}"/>
              </a:ext>
            </a:extLst>
          </p:cNvPr>
          <p:cNvPicPr>
            <a:picLocks noChangeAspect="1"/>
          </p:cNvPicPr>
          <p:nvPr/>
        </p:nvPicPr>
        <p:blipFill>
          <a:blip r:embed="rId3"/>
          <a:stretch>
            <a:fillRect/>
          </a:stretch>
        </p:blipFill>
        <p:spPr>
          <a:xfrm>
            <a:off x="1035844" y="1860947"/>
            <a:ext cx="7072313" cy="27717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9BAA511-8C17-47EE-9A36-5A3666DBFB52}"/>
                  </a:ext>
                </a:extLst>
              </p14:cNvPr>
              <p14:cNvContentPartPr/>
              <p14:nvPr/>
            </p14:nvContentPartPr>
            <p14:xfrm>
              <a:off x="9720" y="1479600"/>
              <a:ext cx="8448840" cy="3413520"/>
            </p14:xfrm>
          </p:contentPart>
        </mc:Choice>
        <mc:Fallback xmlns="">
          <p:pic>
            <p:nvPicPr>
              <p:cNvPr id="5" name="Ink 4">
                <a:extLst>
                  <a:ext uri="{FF2B5EF4-FFF2-40B4-BE49-F238E27FC236}">
                    <a16:creationId xmlns:a16="http://schemas.microsoft.com/office/drawing/2014/main" id="{C9BAA511-8C17-47EE-9A36-5A3666DBFB52}"/>
                  </a:ext>
                </a:extLst>
              </p:cNvPr>
              <p:cNvPicPr/>
              <p:nvPr/>
            </p:nvPicPr>
            <p:blipFill>
              <a:blip r:embed="rId5"/>
              <a:stretch>
                <a:fillRect/>
              </a:stretch>
            </p:blipFill>
            <p:spPr>
              <a:xfrm>
                <a:off x="360" y="1470240"/>
                <a:ext cx="8467560" cy="3432240"/>
              </a:xfrm>
              <a:prstGeom prst="rect">
                <a:avLst/>
              </a:prstGeom>
            </p:spPr>
          </p:pic>
        </mc:Fallback>
      </mc:AlternateContent>
    </p:spTree>
    <p:extLst>
      <p:ext uri="{BB962C8B-B14F-4D97-AF65-F5344CB8AC3E}">
        <p14:creationId xmlns:p14="http://schemas.microsoft.com/office/powerpoint/2010/main" val="485308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B590-DD1C-42CD-B121-79080DB1FB2E}"/>
              </a:ext>
            </a:extLst>
          </p:cNvPr>
          <p:cNvSpPr>
            <a:spLocks noGrp="1"/>
          </p:cNvSpPr>
          <p:nvPr>
            <p:ph type="title"/>
          </p:nvPr>
        </p:nvSpPr>
        <p:spPr/>
        <p:txBody>
          <a:bodyPr/>
          <a:lstStyle/>
          <a:p>
            <a:r>
              <a:rPr lang="en-US" dirty="0"/>
              <a:t>Clustering – Examples of Similarity</a:t>
            </a:r>
          </a:p>
        </p:txBody>
      </p:sp>
      <p:sp>
        <p:nvSpPr>
          <p:cNvPr id="3" name="Content Placeholder 2">
            <a:extLst>
              <a:ext uri="{FF2B5EF4-FFF2-40B4-BE49-F238E27FC236}">
                <a16:creationId xmlns:a16="http://schemas.microsoft.com/office/drawing/2014/main" id="{29C61193-3AE7-47C5-973B-69B5E60CC799}"/>
              </a:ext>
            </a:extLst>
          </p:cNvPr>
          <p:cNvSpPr>
            <a:spLocks noGrp="1"/>
          </p:cNvSpPr>
          <p:nvPr>
            <p:ph idx="1"/>
          </p:nvPr>
        </p:nvSpPr>
        <p:spPr>
          <a:xfrm>
            <a:off x="628650" y="1369219"/>
            <a:ext cx="7886700" cy="3774281"/>
          </a:xfrm>
        </p:spPr>
        <p:txBody>
          <a:bodyPr/>
          <a:lstStyle/>
          <a:p>
            <a:pPr marL="0" indent="0">
              <a:buNone/>
            </a:pPr>
            <a:r>
              <a:rPr lang="en-US" dirty="0"/>
              <a:t>Eyeball test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 something we can calculate</a:t>
            </a:r>
          </a:p>
        </p:txBody>
      </p:sp>
      <p:pic>
        <p:nvPicPr>
          <p:cNvPr id="4" name="Picture 3">
            <a:extLst>
              <a:ext uri="{FF2B5EF4-FFF2-40B4-BE49-F238E27FC236}">
                <a16:creationId xmlns:a16="http://schemas.microsoft.com/office/drawing/2014/main" id="{3687DA5D-4D3A-40B1-BF9C-1CB7C299A9C5}"/>
              </a:ext>
            </a:extLst>
          </p:cNvPr>
          <p:cNvPicPr>
            <a:picLocks noChangeAspect="1"/>
          </p:cNvPicPr>
          <p:nvPr/>
        </p:nvPicPr>
        <p:blipFill>
          <a:blip r:embed="rId2"/>
          <a:stretch>
            <a:fillRect/>
          </a:stretch>
        </p:blipFill>
        <p:spPr>
          <a:xfrm>
            <a:off x="2638323" y="1769994"/>
            <a:ext cx="3867355" cy="2697554"/>
          </a:xfrm>
          <a:prstGeom prst="rect">
            <a:avLst/>
          </a:prstGeom>
        </p:spPr>
      </p:pic>
    </p:spTree>
    <p:extLst>
      <p:ext uri="{BB962C8B-B14F-4D97-AF65-F5344CB8AC3E}">
        <p14:creationId xmlns:p14="http://schemas.microsoft.com/office/powerpoint/2010/main" val="1791421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B590-DD1C-42CD-B121-79080DB1FB2E}"/>
              </a:ext>
            </a:extLst>
          </p:cNvPr>
          <p:cNvSpPr>
            <a:spLocks noGrp="1"/>
          </p:cNvSpPr>
          <p:nvPr>
            <p:ph type="title"/>
          </p:nvPr>
        </p:nvSpPr>
        <p:spPr/>
        <p:txBody>
          <a:bodyPr/>
          <a:lstStyle/>
          <a:p>
            <a:r>
              <a:rPr lang="en-US" dirty="0"/>
              <a:t>Clustering – Examples of Similarity</a:t>
            </a:r>
          </a:p>
        </p:txBody>
      </p:sp>
      <p:sp>
        <p:nvSpPr>
          <p:cNvPr id="3" name="Content Placeholder 2">
            <a:extLst>
              <a:ext uri="{FF2B5EF4-FFF2-40B4-BE49-F238E27FC236}">
                <a16:creationId xmlns:a16="http://schemas.microsoft.com/office/drawing/2014/main" id="{29C61193-3AE7-47C5-973B-69B5E60CC799}"/>
              </a:ext>
            </a:extLst>
          </p:cNvPr>
          <p:cNvSpPr>
            <a:spLocks noGrp="1"/>
          </p:cNvSpPr>
          <p:nvPr>
            <p:ph idx="1"/>
          </p:nvPr>
        </p:nvSpPr>
        <p:spPr/>
        <p:txBody>
          <a:bodyPr/>
          <a:lstStyle/>
          <a:p>
            <a:pPr marL="0" indent="0">
              <a:buNone/>
            </a:pPr>
            <a:r>
              <a:rPr lang="en-US" dirty="0"/>
              <a:t>Euclidian Distance = ||x – y ||</a:t>
            </a:r>
            <a:r>
              <a:rPr lang="en-US" baseline="30000" dirty="0"/>
              <a:t>2</a:t>
            </a:r>
          </a:p>
          <a:p>
            <a:pPr marL="0" indent="0">
              <a:buNone/>
            </a:pPr>
            <a:endParaRPr lang="en-US" dirty="0"/>
          </a:p>
        </p:txBody>
      </p:sp>
    </p:spTree>
    <p:extLst>
      <p:ext uri="{BB962C8B-B14F-4D97-AF65-F5344CB8AC3E}">
        <p14:creationId xmlns:p14="http://schemas.microsoft.com/office/powerpoint/2010/main" val="387623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B590-DD1C-42CD-B121-79080DB1FB2E}"/>
              </a:ext>
            </a:extLst>
          </p:cNvPr>
          <p:cNvSpPr>
            <a:spLocks noGrp="1"/>
          </p:cNvSpPr>
          <p:nvPr>
            <p:ph type="title"/>
          </p:nvPr>
        </p:nvSpPr>
        <p:spPr/>
        <p:txBody>
          <a:bodyPr/>
          <a:lstStyle/>
          <a:p>
            <a:r>
              <a:rPr lang="en-US" dirty="0"/>
              <a:t>Clustering – Examples of Similarity</a:t>
            </a:r>
          </a:p>
        </p:txBody>
      </p:sp>
      <p:sp>
        <p:nvSpPr>
          <p:cNvPr id="3" name="Content Placeholder 2">
            <a:extLst>
              <a:ext uri="{FF2B5EF4-FFF2-40B4-BE49-F238E27FC236}">
                <a16:creationId xmlns:a16="http://schemas.microsoft.com/office/drawing/2014/main" id="{29C61193-3AE7-47C5-973B-69B5E60CC799}"/>
              </a:ext>
            </a:extLst>
          </p:cNvPr>
          <p:cNvSpPr>
            <a:spLocks noGrp="1"/>
          </p:cNvSpPr>
          <p:nvPr>
            <p:ph idx="1"/>
          </p:nvPr>
        </p:nvSpPr>
        <p:spPr/>
        <p:txBody>
          <a:bodyPr/>
          <a:lstStyle/>
          <a:p>
            <a:pPr marL="0" indent="0">
              <a:buNone/>
            </a:pPr>
            <a:r>
              <a:rPr lang="en-US" dirty="0"/>
              <a:t>Euclidian Distance = ||x – y ||</a:t>
            </a:r>
            <a:r>
              <a:rPr lang="en-US" baseline="30000" dirty="0"/>
              <a:t>2</a:t>
            </a:r>
          </a:p>
          <a:p>
            <a:pPr marL="0" indent="0">
              <a:buNone/>
            </a:pPr>
            <a:endParaRPr lang="en-US" dirty="0"/>
          </a:p>
          <a:p>
            <a:pPr marL="0" indent="0">
              <a:buNone/>
            </a:pPr>
            <a:r>
              <a:rPr lang="en-US" dirty="0"/>
              <a:t>Edit Distance: Number of character changes (insert, delete, edit) to convert string x to string y</a:t>
            </a:r>
          </a:p>
        </p:txBody>
      </p:sp>
    </p:spTree>
    <p:extLst>
      <p:ext uri="{BB962C8B-B14F-4D97-AF65-F5344CB8AC3E}">
        <p14:creationId xmlns:p14="http://schemas.microsoft.com/office/powerpoint/2010/main" val="258919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B590-DD1C-42CD-B121-79080DB1FB2E}"/>
              </a:ext>
            </a:extLst>
          </p:cNvPr>
          <p:cNvSpPr>
            <a:spLocks noGrp="1"/>
          </p:cNvSpPr>
          <p:nvPr>
            <p:ph type="title"/>
          </p:nvPr>
        </p:nvSpPr>
        <p:spPr/>
        <p:txBody>
          <a:bodyPr/>
          <a:lstStyle/>
          <a:p>
            <a:r>
              <a:rPr lang="en-US" dirty="0"/>
              <a:t>Clustering – Examples of Similarity</a:t>
            </a:r>
          </a:p>
        </p:txBody>
      </p:sp>
      <p:sp>
        <p:nvSpPr>
          <p:cNvPr id="3" name="Content Placeholder 2">
            <a:extLst>
              <a:ext uri="{FF2B5EF4-FFF2-40B4-BE49-F238E27FC236}">
                <a16:creationId xmlns:a16="http://schemas.microsoft.com/office/drawing/2014/main" id="{29C61193-3AE7-47C5-973B-69B5E60CC799}"/>
              </a:ext>
            </a:extLst>
          </p:cNvPr>
          <p:cNvSpPr>
            <a:spLocks noGrp="1"/>
          </p:cNvSpPr>
          <p:nvPr>
            <p:ph idx="1"/>
          </p:nvPr>
        </p:nvSpPr>
        <p:spPr>
          <a:xfrm>
            <a:off x="628650" y="1369219"/>
            <a:ext cx="7886700" cy="3774281"/>
          </a:xfrm>
        </p:spPr>
        <p:txBody>
          <a:bodyPr/>
          <a:lstStyle/>
          <a:p>
            <a:pPr marL="0" indent="0">
              <a:buNone/>
            </a:pPr>
            <a:r>
              <a:rPr lang="en-US" dirty="0"/>
              <a:t>Euclidian Distance = ||x – y ||</a:t>
            </a:r>
            <a:r>
              <a:rPr lang="en-US" baseline="30000" dirty="0"/>
              <a:t>2</a:t>
            </a:r>
          </a:p>
          <a:p>
            <a:pPr marL="0" indent="0">
              <a:buNone/>
            </a:pPr>
            <a:endParaRPr lang="en-US" dirty="0"/>
          </a:p>
          <a:p>
            <a:pPr marL="0" indent="0">
              <a:buNone/>
            </a:pPr>
            <a:r>
              <a:rPr lang="en-US" dirty="0"/>
              <a:t>Edit Distance: Number of character changes (insert, delete, edit) to convert string x to string y</a:t>
            </a:r>
          </a:p>
          <a:p>
            <a:pPr marL="0" indent="0">
              <a:buNone/>
            </a:pPr>
            <a:endParaRPr lang="en-US" dirty="0"/>
          </a:p>
          <a:p>
            <a:pPr marL="0" indent="0">
              <a:buNone/>
            </a:pPr>
            <a:r>
              <a:rPr lang="en-US" dirty="0"/>
              <a:t>Sit to Cart</a:t>
            </a:r>
          </a:p>
          <a:p>
            <a:pPr marL="0" indent="0">
              <a:buNone/>
            </a:pPr>
            <a:r>
              <a:rPr lang="en-US" dirty="0" err="1"/>
              <a:t>Cit</a:t>
            </a:r>
            <a:endParaRPr lang="en-US" dirty="0"/>
          </a:p>
          <a:p>
            <a:pPr marL="0" indent="0">
              <a:buNone/>
            </a:pPr>
            <a:r>
              <a:rPr lang="en-US" dirty="0"/>
              <a:t>Cat</a:t>
            </a:r>
          </a:p>
          <a:p>
            <a:pPr marL="0" indent="0">
              <a:buNone/>
            </a:pPr>
            <a:r>
              <a:rPr lang="en-US" dirty="0"/>
              <a:t>Cart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559C85C-9BC2-44A8-9B86-B2A5A9950141}"/>
                  </a:ext>
                </a:extLst>
              </p14:cNvPr>
              <p14:cNvContentPartPr/>
              <p14:nvPr/>
            </p14:nvContentPartPr>
            <p14:xfrm>
              <a:off x="516240" y="3160440"/>
              <a:ext cx="734040" cy="1036800"/>
            </p14:xfrm>
          </p:contentPart>
        </mc:Choice>
        <mc:Fallback xmlns="">
          <p:pic>
            <p:nvPicPr>
              <p:cNvPr id="4" name="Ink 3">
                <a:extLst>
                  <a:ext uri="{FF2B5EF4-FFF2-40B4-BE49-F238E27FC236}">
                    <a16:creationId xmlns:a16="http://schemas.microsoft.com/office/drawing/2014/main" id="{8559C85C-9BC2-44A8-9B86-B2A5A9950141}"/>
                  </a:ext>
                </a:extLst>
              </p:cNvPr>
              <p:cNvPicPr/>
              <p:nvPr/>
            </p:nvPicPr>
            <p:blipFill>
              <a:blip r:embed="rId3"/>
              <a:stretch>
                <a:fillRect/>
              </a:stretch>
            </p:blipFill>
            <p:spPr>
              <a:xfrm>
                <a:off x="506880" y="3151080"/>
                <a:ext cx="752760" cy="1055520"/>
              </a:xfrm>
              <a:prstGeom prst="rect">
                <a:avLst/>
              </a:prstGeom>
            </p:spPr>
          </p:pic>
        </mc:Fallback>
      </mc:AlternateContent>
    </p:spTree>
    <p:extLst>
      <p:ext uri="{BB962C8B-B14F-4D97-AF65-F5344CB8AC3E}">
        <p14:creationId xmlns:p14="http://schemas.microsoft.com/office/powerpoint/2010/main" val="526714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70F8-929A-4C0F-9C05-F95D5C99CB18}"/>
              </a:ext>
            </a:extLst>
          </p:cNvPr>
          <p:cNvSpPr>
            <a:spLocks noGrp="1"/>
          </p:cNvSpPr>
          <p:nvPr>
            <p:ph type="title"/>
          </p:nvPr>
        </p:nvSpPr>
        <p:spPr/>
        <p:txBody>
          <a:bodyPr/>
          <a:lstStyle/>
          <a:p>
            <a:r>
              <a:rPr lang="en-US" dirty="0"/>
              <a:t>Clustering – Similarity Rules</a:t>
            </a:r>
          </a:p>
        </p:txBody>
      </p:sp>
      <p:sp>
        <p:nvSpPr>
          <p:cNvPr id="3" name="Content Placeholder 2">
            <a:extLst>
              <a:ext uri="{FF2B5EF4-FFF2-40B4-BE49-F238E27FC236}">
                <a16:creationId xmlns:a16="http://schemas.microsoft.com/office/drawing/2014/main" id="{EA9FE45D-E67E-419F-9DDC-919A10A21868}"/>
              </a:ext>
            </a:extLst>
          </p:cNvPr>
          <p:cNvSpPr>
            <a:spLocks noGrp="1"/>
          </p:cNvSpPr>
          <p:nvPr>
            <p:ph idx="1"/>
          </p:nvPr>
        </p:nvSpPr>
        <p:spPr/>
        <p:txBody>
          <a:bodyPr/>
          <a:lstStyle/>
          <a:p>
            <a:pPr marL="0" indent="0">
              <a:buNone/>
            </a:pPr>
            <a:r>
              <a:rPr lang="en-US" dirty="0"/>
              <a:t>Given a distance measure d(</a:t>
            </a:r>
            <a:r>
              <a:rPr lang="en-US" dirty="0" err="1"/>
              <a:t>x,y</a:t>
            </a:r>
            <a:r>
              <a:rPr lang="en-US" dirty="0"/>
              <a:t>)</a:t>
            </a:r>
          </a:p>
          <a:p>
            <a:pPr marL="0" indent="0">
              <a:buNone/>
            </a:pPr>
            <a:r>
              <a:rPr lang="en-US" dirty="0"/>
              <a:t>	Symmetry: d(</a:t>
            </a:r>
            <a:r>
              <a:rPr lang="en-US" dirty="0" err="1"/>
              <a:t>x,y</a:t>
            </a:r>
            <a:r>
              <a:rPr lang="en-US" dirty="0"/>
              <a:t>) = d(</a:t>
            </a:r>
            <a:r>
              <a:rPr lang="en-US" dirty="0" err="1"/>
              <a:t>y,x</a:t>
            </a:r>
            <a:r>
              <a:rPr lang="en-US" dirty="0"/>
              <a:t>)</a:t>
            </a:r>
          </a:p>
          <a:p>
            <a:pPr marL="0" indent="0">
              <a:buNone/>
            </a:pPr>
            <a:r>
              <a:rPr lang="en-US" dirty="0"/>
              <a:t>	Self Consistency: d(</a:t>
            </a:r>
            <a:r>
              <a:rPr lang="en-US" dirty="0" err="1"/>
              <a:t>x,x</a:t>
            </a:r>
            <a:r>
              <a:rPr lang="en-US" dirty="0"/>
              <a:t>) = 0</a:t>
            </a:r>
          </a:p>
          <a:p>
            <a:pPr marL="0" indent="0">
              <a:buNone/>
            </a:pPr>
            <a:r>
              <a:rPr lang="en-US" dirty="0"/>
              <a:t>	Positivity: d(</a:t>
            </a:r>
            <a:r>
              <a:rPr lang="en-US" dirty="0" err="1"/>
              <a:t>x,y</a:t>
            </a:r>
            <a:r>
              <a:rPr lang="en-US" dirty="0"/>
              <a:t>) = 0 if x = y</a:t>
            </a:r>
          </a:p>
          <a:p>
            <a:pPr marL="0" indent="0">
              <a:buNone/>
            </a:pPr>
            <a:r>
              <a:rPr lang="en-US" dirty="0"/>
              <a:t>	Triangle Inequality: d(</a:t>
            </a:r>
            <a:r>
              <a:rPr lang="en-US" dirty="0" err="1"/>
              <a:t>x,y</a:t>
            </a:r>
            <a:r>
              <a:rPr lang="en-US" dirty="0"/>
              <a:t>) &lt;= d(</a:t>
            </a:r>
            <a:r>
              <a:rPr lang="en-US" dirty="0" err="1"/>
              <a:t>x,z</a:t>
            </a:r>
            <a:r>
              <a:rPr lang="en-US" dirty="0"/>
              <a:t>) + d(</a:t>
            </a:r>
            <a:r>
              <a:rPr lang="en-US" dirty="0" err="1"/>
              <a:t>z,y</a:t>
            </a:r>
            <a:r>
              <a:rPr lang="en-US"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75220E3-6464-4D5D-903E-982C0E6F64A6}"/>
                  </a:ext>
                </a:extLst>
              </p14:cNvPr>
              <p14:cNvContentPartPr/>
              <p14:nvPr/>
            </p14:nvContentPartPr>
            <p14:xfrm>
              <a:off x="5923080" y="2411640"/>
              <a:ext cx="1686600" cy="1950480"/>
            </p14:xfrm>
          </p:contentPart>
        </mc:Choice>
        <mc:Fallback xmlns="">
          <p:pic>
            <p:nvPicPr>
              <p:cNvPr id="4" name="Ink 3">
                <a:extLst>
                  <a:ext uri="{FF2B5EF4-FFF2-40B4-BE49-F238E27FC236}">
                    <a16:creationId xmlns:a16="http://schemas.microsoft.com/office/drawing/2014/main" id="{A75220E3-6464-4D5D-903E-982C0E6F64A6}"/>
                  </a:ext>
                </a:extLst>
              </p:cNvPr>
              <p:cNvPicPr/>
              <p:nvPr/>
            </p:nvPicPr>
            <p:blipFill>
              <a:blip r:embed="rId3"/>
              <a:stretch>
                <a:fillRect/>
              </a:stretch>
            </p:blipFill>
            <p:spPr>
              <a:xfrm>
                <a:off x="5913720" y="2402280"/>
                <a:ext cx="1705320" cy="1969200"/>
              </a:xfrm>
              <a:prstGeom prst="rect">
                <a:avLst/>
              </a:prstGeom>
            </p:spPr>
          </p:pic>
        </mc:Fallback>
      </mc:AlternateContent>
    </p:spTree>
    <p:extLst>
      <p:ext uri="{BB962C8B-B14F-4D97-AF65-F5344CB8AC3E}">
        <p14:creationId xmlns:p14="http://schemas.microsoft.com/office/powerpoint/2010/main" val="4102264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27C-CDC2-4114-8BA6-D101A009F9A0}"/>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57348840-3C3C-44CD-9678-30FD714DFB98}"/>
              </a:ext>
            </a:extLst>
          </p:cNvPr>
          <p:cNvSpPr>
            <a:spLocks noGrp="1"/>
          </p:cNvSpPr>
          <p:nvPr>
            <p:ph idx="1"/>
          </p:nvPr>
        </p:nvSpPr>
        <p:spPr/>
        <p:txBody>
          <a:bodyPr/>
          <a:lstStyle/>
          <a:p>
            <a:pPr marL="0" indent="0">
              <a:buNone/>
            </a:pPr>
            <a:r>
              <a:rPr lang="en-US" dirty="0"/>
              <a:t>Start with your Data</a:t>
            </a:r>
          </a:p>
          <a:p>
            <a:pPr marL="0" indent="0">
              <a:buNone/>
            </a:pPr>
            <a:endParaRPr lang="en-US" dirty="0"/>
          </a:p>
        </p:txBody>
      </p:sp>
      <p:pic>
        <p:nvPicPr>
          <p:cNvPr id="4" name="Picture 3">
            <a:extLst>
              <a:ext uri="{FF2B5EF4-FFF2-40B4-BE49-F238E27FC236}">
                <a16:creationId xmlns:a16="http://schemas.microsoft.com/office/drawing/2014/main" id="{A668C422-DE42-409D-97C8-252D9467EC99}"/>
              </a:ext>
            </a:extLst>
          </p:cNvPr>
          <p:cNvPicPr>
            <a:picLocks noChangeAspect="1"/>
          </p:cNvPicPr>
          <p:nvPr/>
        </p:nvPicPr>
        <p:blipFill>
          <a:blip r:embed="rId2"/>
          <a:stretch>
            <a:fillRect/>
          </a:stretch>
        </p:blipFill>
        <p:spPr>
          <a:xfrm>
            <a:off x="3424237" y="1508633"/>
            <a:ext cx="5719763" cy="298467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B157503-E518-4FDB-89F1-E3548203C8D2}"/>
                  </a:ext>
                </a:extLst>
              </p14:cNvPr>
              <p14:cNvContentPartPr/>
              <p14:nvPr/>
            </p14:nvContentPartPr>
            <p14:xfrm>
              <a:off x="3186360" y="1225800"/>
              <a:ext cx="5940000" cy="3443760"/>
            </p14:xfrm>
          </p:contentPart>
        </mc:Choice>
        <mc:Fallback xmlns="">
          <p:pic>
            <p:nvPicPr>
              <p:cNvPr id="5" name="Ink 4">
                <a:extLst>
                  <a:ext uri="{FF2B5EF4-FFF2-40B4-BE49-F238E27FC236}">
                    <a16:creationId xmlns:a16="http://schemas.microsoft.com/office/drawing/2014/main" id="{AB157503-E518-4FDB-89F1-E3548203C8D2}"/>
                  </a:ext>
                </a:extLst>
              </p:cNvPr>
              <p:cNvPicPr/>
              <p:nvPr/>
            </p:nvPicPr>
            <p:blipFill>
              <a:blip r:embed="rId4"/>
              <a:stretch>
                <a:fillRect/>
              </a:stretch>
            </p:blipFill>
            <p:spPr>
              <a:xfrm>
                <a:off x="3177000" y="1216440"/>
                <a:ext cx="5958720" cy="3462480"/>
              </a:xfrm>
              <a:prstGeom prst="rect">
                <a:avLst/>
              </a:prstGeom>
            </p:spPr>
          </p:pic>
        </mc:Fallback>
      </mc:AlternateContent>
    </p:spTree>
    <p:extLst>
      <p:ext uri="{BB962C8B-B14F-4D97-AF65-F5344CB8AC3E}">
        <p14:creationId xmlns:p14="http://schemas.microsoft.com/office/powerpoint/2010/main" val="533870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27C-CDC2-4114-8BA6-D101A009F9A0}"/>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57348840-3C3C-44CD-9678-30FD714DFB98}"/>
              </a:ext>
            </a:extLst>
          </p:cNvPr>
          <p:cNvSpPr>
            <a:spLocks noGrp="1"/>
          </p:cNvSpPr>
          <p:nvPr>
            <p:ph idx="1"/>
          </p:nvPr>
        </p:nvSpPr>
        <p:spPr/>
        <p:txBody>
          <a:bodyPr/>
          <a:lstStyle/>
          <a:p>
            <a:pPr marL="0" indent="0">
              <a:buNone/>
            </a:pPr>
            <a:r>
              <a:rPr lang="en-US" dirty="0"/>
              <a:t>Start with your Data</a:t>
            </a:r>
          </a:p>
          <a:p>
            <a:pPr marL="0" indent="0">
              <a:buNone/>
            </a:pPr>
            <a:r>
              <a:rPr lang="en-US" dirty="0"/>
              <a:t>Choose K centroids</a:t>
            </a:r>
          </a:p>
          <a:p>
            <a:pPr marL="0" indent="0">
              <a:buNone/>
            </a:pPr>
            <a:r>
              <a:rPr lang="en-US" dirty="0"/>
              <a:t>	(means)</a:t>
            </a:r>
          </a:p>
          <a:p>
            <a:pPr marL="0" indent="0">
              <a:buNone/>
            </a:pPr>
            <a:r>
              <a:rPr lang="en-US" dirty="0"/>
              <a:t>Assign each point to its</a:t>
            </a:r>
          </a:p>
          <a:p>
            <a:pPr marL="0" indent="0">
              <a:buNone/>
            </a:pPr>
            <a:r>
              <a:rPr lang="en-US" dirty="0"/>
              <a:t>	nearest cluster</a:t>
            </a:r>
          </a:p>
          <a:p>
            <a:pPr marL="0" indent="0">
              <a:buNone/>
            </a:pPr>
            <a:endParaRPr lang="en-US" dirty="0"/>
          </a:p>
        </p:txBody>
      </p:sp>
      <p:pic>
        <p:nvPicPr>
          <p:cNvPr id="4" name="Picture 3">
            <a:extLst>
              <a:ext uri="{FF2B5EF4-FFF2-40B4-BE49-F238E27FC236}">
                <a16:creationId xmlns:a16="http://schemas.microsoft.com/office/drawing/2014/main" id="{A668C422-DE42-409D-97C8-252D9467EC99}"/>
              </a:ext>
            </a:extLst>
          </p:cNvPr>
          <p:cNvPicPr>
            <a:picLocks noChangeAspect="1"/>
          </p:cNvPicPr>
          <p:nvPr/>
        </p:nvPicPr>
        <p:blipFill>
          <a:blip r:embed="rId2"/>
          <a:stretch>
            <a:fillRect/>
          </a:stretch>
        </p:blipFill>
        <p:spPr>
          <a:xfrm>
            <a:off x="3424237" y="1508633"/>
            <a:ext cx="5719763" cy="2984676"/>
          </a:xfrm>
          <a:prstGeom prst="rect">
            <a:avLst/>
          </a:prstGeom>
        </p:spPr>
      </p:pic>
      <p:pic>
        <p:nvPicPr>
          <p:cNvPr id="5" name="Picture 4">
            <a:extLst>
              <a:ext uri="{FF2B5EF4-FFF2-40B4-BE49-F238E27FC236}">
                <a16:creationId xmlns:a16="http://schemas.microsoft.com/office/drawing/2014/main" id="{F4D30CDE-C9F7-480F-A195-55D984833488}"/>
              </a:ext>
            </a:extLst>
          </p:cNvPr>
          <p:cNvPicPr>
            <a:picLocks noChangeAspect="1"/>
          </p:cNvPicPr>
          <p:nvPr/>
        </p:nvPicPr>
        <p:blipFill>
          <a:blip r:embed="rId3"/>
          <a:stretch>
            <a:fillRect/>
          </a:stretch>
        </p:blipFill>
        <p:spPr>
          <a:xfrm>
            <a:off x="3424237" y="1601165"/>
            <a:ext cx="5719763" cy="27996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84CFF78-55E1-443F-8EA3-B9B8A9AB40FF}"/>
                  </a:ext>
                </a:extLst>
              </p14:cNvPr>
              <p14:cNvContentPartPr/>
              <p14:nvPr/>
            </p14:nvContentPartPr>
            <p14:xfrm>
              <a:off x="3390840" y="1534680"/>
              <a:ext cx="5754240" cy="2855880"/>
            </p14:xfrm>
          </p:contentPart>
        </mc:Choice>
        <mc:Fallback xmlns="">
          <p:pic>
            <p:nvPicPr>
              <p:cNvPr id="6" name="Ink 5">
                <a:extLst>
                  <a:ext uri="{FF2B5EF4-FFF2-40B4-BE49-F238E27FC236}">
                    <a16:creationId xmlns:a16="http://schemas.microsoft.com/office/drawing/2014/main" id="{884CFF78-55E1-443F-8EA3-B9B8A9AB40FF}"/>
                  </a:ext>
                </a:extLst>
              </p:cNvPr>
              <p:cNvPicPr/>
              <p:nvPr/>
            </p:nvPicPr>
            <p:blipFill>
              <a:blip r:embed="rId5"/>
              <a:stretch>
                <a:fillRect/>
              </a:stretch>
            </p:blipFill>
            <p:spPr>
              <a:xfrm>
                <a:off x="3381480" y="1525320"/>
                <a:ext cx="5772960" cy="2874600"/>
              </a:xfrm>
              <a:prstGeom prst="rect">
                <a:avLst/>
              </a:prstGeom>
            </p:spPr>
          </p:pic>
        </mc:Fallback>
      </mc:AlternateContent>
    </p:spTree>
    <p:extLst>
      <p:ext uri="{BB962C8B-B14F-4D97-AF65-F5344CB8AC3E}">
        <p14:creationId xmlns:p14="http://schemas.microsoft.com/office/powerpoint/2010/main" val="802642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27C-CDC2-4114-8BA6-D101A009F9A0}"/>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57348840-3C3C-44CD-9678-30FD714DFB98}"/>
              </a:ext>
            </a:extLst>
          </p:cNvPr>
          <p:cNvSpPr>
            <a:spLocks noGrp="1"/>
          </p:cNvSpPr>
          <p:nvPr>
            <p:ph idx="1"/>
          </p:nvPr>
        </p:nvSpPr>
        <p:spPr/>
        <p:txBody>
          <a:bodyPr>
            <a:normAutofit/>
          </a:bodyPr>
          <a:lstStyle/>
          <a:p>
            <a:pPr marL="0" indent="0">
              <a:buNone/>
            </a:pPr>
            <a:r>
              <a:rPr lang="en-US" dirty="0"/>
              <a:t>Start with your Data</a:t>
            </a:r>
          </a:p>
          <a:p>
            <a:pPr marL="0" indent="0">
              <a:buNone/>
            </a:pPr>
            <a:r>
              <a:rPr lang="en-US" dirty="0"/>
              <a:t>Choose K centroids</a:t>
            </a:r>
          </a:p>
          <a:p>
            <a:pPr marL="0" indent="0">
              <a:buNone/>
            </a:pPr>
            <a:r>
              <a:rPr lang="en-US" dirty="0"/>
              <a:t>	(means)</a:t>
            </a:r>
          </a:p>
          <a:p>
            <a:pPr marL="0" indent="0">
              <a:buNone/>
            </a:pPr>
            <a:r>
              <a:rPr lang="en-US" dirty="0"/>
              <a:t>Assign each point to its</a:t>
            </a:r>
          </a:p>
          <a:p>
            <a:pPr marL="0" indent="0">
              <a:buNone/>
            </a:pPr>
            <a:r>
              <a:rPr lang="en-US" dirty="0"/>
              <a:t>	nearest cluster</a:t>
            </a:r>
          </a:p>
          <a:p>
            <a:pPr marL="0" indent="0">
              <a:buNone/>
            </a:pPr>
            <a:r>
              <a:rPr lang="en-US" dirty="0"/>
              <a:t>Re-center your centroids</a:t>
            </a:r>
          </a:p>
          <a:p>
            <a:pPr marL="0" indent="0">
              <a:buNone/>
            </a:pPr>
            <a:r>
              <a:rPr lang="en-US" dirty="0"/>
              <a:t>	(means)</a:t>
            </a:r>
          </a:p>
        </p:txBody>
      </p:sp>
      <p:pic>
        <p:nvPicPr>
          <p:cNvPr id="4" name="Picture 3">
            <a:extLst>
              <a:ext uri="{FF2B5EF4-FFF2-40B4-BE49-F238E27FC236}">
                <a16:creationId xmlns:a16="http://schemas.microsoft.com/office/drawing/2014/main" id="{A668C422-DE42-409D-97C8-252D9467EC99}"/>
              </a:ext>
            </a:extLst>
          </p:cNvPr>
          <p:cNvPicPr>
            <a:picLocks noChangeAspect="1"/>
          </p:cNvPicPr>
          <p:nvPr/>
        </p:nvPicPr>
        <p:blipFill>
          <a:blip r:embed="rId2"/>
          <a:stretch>
            <a:fillRect/>
          </a:stretch>
        </p:blipFill>
        <p:spPr>
          <a:xfrm>
            <a:off x="3424237" y="1508633"/>
            <a:ext cx="5719763" cy="2984676"/>
          </a:xfrm>
          <a:prstGeom prst="rect">
            <a:avLst/>
          </a:prstGeom>
        </p:spPr>
      </p:pic>
      <p:pic>
        <p:nvPicPr>
          <p:cNvPr id="5" name="Picture 4">
            <a:extLst>
              <a:ext uri="{FF2B5EF4-FFF2-40B4-BE49-F238E27FC236}">
                <a16:creationId xmlns:a16="http://schemas.microsoft.com/office/drawing/2014/main" id="{F4D30CDE-C9F7-480F-A195-55D984833488}"/>
              </a:ext>
            </a:extLst>
          </p:cNvPr>
          <p:cNvPicPr>
            <a:picLocks noChangeAspect="1"/>
          </p:cNvPicPr>
          <p:nvPr/>
        </p:nvPicPr>
        <p:blipFill>
          <a:blip r:embed="rId3"/>
          <a:stretch>
            <a:fillRect/>
          </a:stretch>
        </p:blipFill>
        <p:spPr>
          <a:xfrm>
            <a:off x="3424237" y="1601165"/>
            <a:ext cx="5719763" cy="2799612"/>
          </a:xfrm>
          <a:prstGeom prst="rect">
            <a:avLst/>
          </a:prstGeom>
        </p:spPr>
      </p:pic>
      <p:pic>
        <p:nvPicPr>
          <p:cNvPr id="6" name="Picture 5">
            <a:extLst>
              <a:ext uri="{FF2B5EF4-FFF2-40B4-BE49-F238E27FC236}">
                <a16:creationId xmlns:a16="http://schemas.microsoft.com/office/drawing/2014/main" id="{70473C4D-6C2D-4569-A935-EC470298398E}"/>
              </a:ext>
            </a:extLst>
          </p:cNvPr>
          <p:cNvPicPr>
            <a:picLocks noChangeAspect="1"/>
          </p:cNvPicPr>
          <p:nvPr/>
        </p:nvPicPr>
        <p:blipFill>
          <a:blip r:embed="rId4"/>
          <a:stretch>
            <a:fillRect/>
          </a:stretch>
        </p:blipFill>
        <p:spPr>
          <a:xfrm>
            <a:off x="3349228" y="1407430"/>
            <a:ext cx="5722144" cy="300037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927BF0-073D-4C95-AF7C-EDFE6311BB46}"/>
                  </a:ext>
                </a:extLst>
              </p14:cNvPr>
              <p14:cNvContentPartPr/>
              <p14:nvPr/>
            </p14:nvContentPartPr>
            <p14:xfrm>
              <a:off x="120240" y="1496880"/>
              <a:ext cx="7843320" cy="2698560"/>
            </p14:xfrm>
          </p:contentPart>
        </mc:Choice>
        <mc:Fallback xmlns="">
          <p:pic>
            <p:nvPicPr>
              <p:cNvPr id="7" name="Ink 6">
                <a:extLst>
                  <a:ext uri="{FF2B5EF4-FFF2-40B4-BE49-F238E27FC236}">
                    <a16:creationId xmlns:a16="http://schemas.microsoft.com/office/drawing/2014/main" id="{25927BF0-073D-4C95-AF7C-EDFE6311BB46}"/>
                  </a:ext>
                </a:extLst>
              </p:cNvPr>
              <p:cNvPicPr/>
              <p:nvPr/>
            </p:nvPicPr>
            <p:blipFill>
              <a:blip r:embed="rId6"/>
              <a:stretch>
                <a:fillRect/>
              </a:stretch>
            </p:blipFill>
            <p:spPr>
              <a:xfrm>
                <a:off x="110880" y="1487520"/>
                <a:ext cx="7862040" cy="2717280"/>
              </a:xfrm>
              <a:prstGeom prst="rect">
                <a:avLst/>
              </a:prstGeom>
            </p:spPr>
          </p:pic>
        </mc:Fallback>
      </mc:AlternateContent>
    </p:spTree>
    <p:extLst>
      <p:ext uri="{BB962C8B-B14F-4D97-AF65-F5344CB8AC3E}">
        <p14:creationId xmlns:p14="http://schemas.microsoft.com/office/powerpoint/2010/main" val="1886846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27C-CDC2-4114-8BA6-D101A009F9A0}"/>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57348840-3C3C-44CD-9678-30FD714DFB98}"/>
              </a:ext>
            </a:extLst>
          </p:cNvPr>
          <p:cNvSpPr>
            <a:spLocks noGrp="1"/>
          </p:cNvSpPr>
          <p:nvPr>
            <p:ph idx="1"/>
          </p:nvPr>
        </p:nvSpPr>
        <p:spPr/>
        <p:txBody>
          <a:bodyPr>
            <a:normAutofit/>
          </a:bodyPr>
          <a:lstStyle/>
          <a:p>
            <a:pPr marL="0" indent="0">
              <a:buNone/>
            </a:pPr>
            <a:r>
              <a:rPr lang="en-US" dirty="0"/>
              <a:t>Start with your Data</a:t>
            </a:r>
          </a:p>
          <a:p>
            <a:pPr marL="0" indent="0">
              <a:buNone/>
            </a:pPr>
            <a:r>
              <a:rPr lang="en-US" dirty="0"/>
              <a:t>Choose K centroids</a:t>
            </a:r>
          </a:p>
          <a:p>
            <a:pPr marL="0" indent="0">
              <a:buNone/>
            </a:pPr>
            <a:r>
              <a:rPr lang="en-US" dirty="0"/>
              <a:t>Until we converge:</a:t>
            </a:r>
          </a:p>
          <a:p>
            <a:pPr marL="0" indent="0">
              <a:buNone/>
            </a:pPr>
            <a:r>
              <a:rPr lang="en-US" dirty="0"/>
              <a:t>	Reassign points</a:t>
            </a:r>
          </a:p>
          <a:p>
            <a:pPr marL="0" indent="0">
              <a:buNone/>
            </a:pPr>
            <a:r>
              <a:rPr lang="en-US" dirty="0"/>
              <a:t>	Re-center</a:t>
            </a:r>
          </a:p>
        </p:txBody>
      </p:sp>
      <p:pic>
        <p:nvPicPr>
          <p:cNvPr id="4" name="Picture 3">
            <a:extLst>
              <a:ext uri="{FF2B5EF4-FFF2-40B4-BE49-F238E27FC236}">
                <a16:creationId xmlns:a16="http://schemas.microsoft.com/office/drawing/2014/main" id="{A668C422-DE42-409D-97C8-252D9467EC99}"/>
              </a:ext>
            </a:extLst>
          </p:cNvPr>
          <p:cNvPicPr>
            <a:picLocks noChangeAspect="1"/>
          </p:cNvPicPr>
          <p:nvPr/>
        </p:nvPicPr>
        <p:blipFill>
          <a:blip r:embed="rId2"/>
          <a:stretch>
            <a:fillRect/>
          </a:stretch>
        </p:blipFill>
        <p:spPr>
          <a:xfrm>
            <a:off x="3424237" y="1508633"/>
            <a:ext cx="5719763" cy="2984676"/>
          </a:xfrm>
          <a:prstGeom prst="rect">
            <a:avLst/>
          </a:prstGeom>
        </p:spPr>
      </p:pic>
      <p:pic>
        <p:nvPicPr>
          <p:cNvPr id="5" name="Picture 4">
            <a:extLst>
              <a:ext uri="{FF2B5EF4-FFF2-40B4-BE49-F238E27FC236}">
                <a16:creationId xmlns:a16="http://schemas.microsoft.com/office/drawing/2014/main" id="{F4D30CDE-C9F7-480F-A195-55D984833488}"/>
              </a:ext>
            </a:extLst>
          </p:cNvPr>
          <p:cNvPicPr>
            <a:picLocks noChangeAspect="1"/>
          </p:cNvPicPr>
          <p:nvPr/>
        </p:nvPicPr>
        <p:blipFill>
          <a:blip r:embed="rId3"/>
          <a:stretch>
            <a:fillRect/>
          </a:stretch>
        </p:blipFill>
        <p:spPr>
          <a:xfrm>
            <a:off x="3424237" y="1601165"/>
            <a:ext cx="5719763" cy="2799612"/>
          </a:xfrm>
          <a:prstGeom prst="rect">
            <a:avLst/>
          </a:prstGeom>
        </p:spPr>
      </p:pic>
      <p:pic>
        <p:nvPicPr>
          <p:cNvPr id="6" name="Picture 5">
            <a:extLst>
              <a:ext uri="{FF2B5EF4-FFF2-40B4-BE49-F238E27FC236}">
                <a16:creationId xmlns:a16="http://schemas.microsoft.com/office/drawing/2014/main" id="{70473C4D-6C2D-4569-A935-EC470298398E}"/>
              </a:ext>
            </a:extLst>
          </p:cNvPr>
          <p:cNvPicPr>
            <a:picLocks noChangeAspect="1"/>
          </p:cNvPicPr>
          <p:nvPr/>
        </p:nvPicPr>
        <p:blipFill>
          <a:blip r:embed="rId4"/>
          <a:stretch>
            <a:fillRect/>
          </a:stretch>
        </p:blipFill>
        <p:spPr>
          <a:xfrm>
            <a:off x="3349228" y="1407430"/>
            <a:ext cx="5722144" cy="3000375"/>
          </a:xfrm>
          <a:prstGeom prst="rect">
            <a:avLst/>
          </a:prstGeom>
        </p:spPr>
      </p:pic>
    </p:spTree>
    <p:extLst>
      <p:ext uri="{BB962C8B-B14F-4D97-AF65-F5344CB8AC3E}">
        <p14:creationId xmlns:p14="http://schemas.microsoft.com/office/powerpoint/2010/main" val="1487045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046FF-0BD0-4CBA-BCD6-BA3708EC429C}"/>
              </a:ext>
            </a:extLst>
          </p:cNvPr>
          <p:cNvSpPr>
            <a:spLocks noGrp="1"/>
          </p:cNvSpPr>
          <p:nvPr>
            <p:ph type="title"/>
          </p:nvPr>
        </p:nvSpPr>
        <p:spPr/>
        <p:txBody>
          <a:bodyPr/>
          <a:lstStyle/>
          <a:p>
            <a:r>
              <a:rPr lang="en-US" dirty="0"/>
              <a:t>Thursday</a:t>
            </a:r>
          </a:p>
        </p:txBody>
      </p:sp>
      <p:sp>
        <p:nvSpPr>
          <p:cNvPr id="5" name="Text Placeholder 4">
            <a:extLst>
              <a:ext uri="{FF2B5EF4-FFF2-40B4-BE49-F238E27FC236}">
                <a16:creationId xmlns:a16="http://schemas.microsoft.com/office/drawing/2014/main" id="{81B99674-B6CC-499D-9A40-0F127E5DC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0674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3F04-C61D-49B6-87E2-C7C240A4E3AD}"/>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460A2B64-E81B-4639-BC82-91FCC8E6C6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D377C1-524E-4F2F-AD46-4FDEC4786CA7}"/>
              </a:ext>
            </a:extLst>
          </p:cNvPr>
          <p:cNvPicPr>
            <a:picLocks noChangeAspect="1"/>
          </p:cNvPicPr>
          <p:nvPr/>
        </p:nvPicPr>
        <p:blipFill>
          <a:blip r:embed="rId2"/>
          <a:stretch>
            <a:fillRect/>
          </a:stretch>
        </p:blipFill>
        <p:spPr>
          <a:xfrm>
            <a:off x="1607698" y="1682513"/>
            <a:ext cx="5928605" cy="3187144"/>
          </a:xfrm>
          <a:prstGeom prst="rect">
            <a:avLst/>
          </a:prstGeom>
        </p:spPr>
      </p:pic>
    </p:spTree>
    <p:extLst>
      <p:ext uri="{BB962C8B-B14F-4D97-AF65-F5344CB8AC3E}">
        <p14:creationId xmlns:p14="http://schemas.microsoft.com/office/powerpoint/2010/main" val="3980510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0E0C4E-3CE9-493B-8603-80099498F2C7}"/>
              </a:ext>
            </a:extLst>
          </p:cNvPr>
          <p:cNvSpPr>
            <a:spLocks noGrp="1"/>
          </p:cNvSpPr>
          <p:nvPr>
            <p:ph type="title"/>
          </p:nvPr>
        </p:nvSpPr>
        <p:spPr/>
        <p:txBody>
          <a:bodyPr/>
          <a:lstStyle/>
          <a:p>
            <a:r>
              <a:rPr lang="en-US" dirty="0"/>
              <a:t>Course Logistics</a:t>
            </a:r>
          </a:p>
        </p:txBody>
      </p:sp>
      <p:sp>
        <p:nvSpPr>
          <p:cNvPr id="6" name="Content Placeholder 5">
            <a:extLst>
              <a:ext uri="{FF2B5EF4-FFF2-40B4-BE49-F238E27FC236}">
                <a16:creationId xmlns:a16="http://schemas.microsoft.com/office/drawing/2014/main" id="{10CD91F3-EF7D-4A29-BDFD-FD0A81FD746C}"/>
              </a:ext>
            </a:extLst>
          </p:cNvPr>
          <p:cNvSpPr>
            <a:spLocks noGrp="1"/>
          </p:cNvSpPr>
          <p:nvPr>
            <p:ph idx="1"/>
          </p:nvPr>
        </p:nvSpPr>
        <p:spPr>
          <a:xfrm>
            <a:off x="311700" y="1152474"/>
            <a:ext cx="8520600" cy="3991025"/>
          </a:xfrm>
        </p:spPr>
        <p:txBody>
          <a:bodyPr/>
          <a:lstStyle/>
          <a:p>
            <a:r>
              <a:rPr lang="en-US" dirty="0"/>
              <a:t>Problem Set 4 Launched</a:t>
            </a:r>
          </a:p>
          <a:p>
            <a:pPr lvl="1"/>
            <a:r>
              <a:rPr lang="en-US" dirty="0"/>
              <a:t>Grading Scale set</a:t>
            </a:r>
          </a:p>
          <a:p>
            <a:endParaRPr lang="en-US" dirty="0"/>
          </a:p>
          <a:p>
            <a:r>
              <a:rPr lang="en-US" dirty="0"/>
              <a:t>Project Pitch Feedback – Due “November 4”</a:t>
            </a:r>
          </a:p>
          <a:p>
            <a:pPr lvl="1"/>
            <a:r>
              <a:rPr lang="en-US" dirty="0"/>
              <a:t>We really just want everyone to get feedback. As quick as you can, but starting Nov. 5 we’ll start following up, not giving 0s.</a:t>
            </a:r>
          </a:p>
          <a:p>
            <a:r>
              <a:rPr lang="en-US" dirty="0"/>
              <a:t>Project 3: Check-In is now posted (Due November 11)</a:t>
            </a:r>
          </a:p>
          <a:p>
            <a:pPr lvl="1"/>
            <a:r>
              <a:rPr lang="en-US" dirty="0"/>
              <a:t>This is a small activity as well! Don’t freak out over it, it should feel like it is nothing but beneficial.</a:t>
            </a:r>
          </a:p>
          <a:p>
            <a:endParaRPr lang="en-US" dirty="0"/>
          </a:p>
        </p:txBody>
      </p:sp>
    </p:spTree>
    <p:extLst>
      <p:ext uri="{BB962C8B-B14F-4D97-AF65-F5344CB8AC3E}">
        <p14:creationId xmlns:p14="http://schemas.microsoft.com/office/powerpoint/2010/main" val="141737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7E918-02E6-4C55-A663-B1328D675E08}"/>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68FCCF12-6251-498E-9FC5-1B3C3398FC98}"/>
              </a:ext>
            </a:extLst>
          </p:cNvPr>
          <p:cNvSpPr>
            <a:spLocks noGrp="1"/>
          </p:cNvSpPr>
          <p:nvPr>
            <p:ph idx="1"/>
          </p:nvPr>
        </p:nvSpPr>
        <p:spPr/>
        <p:txBody>
          <a:bodyPr/>
          <a:lstStyle/>
          <a:p>
            <a:pPr marL="0" indent="0">
              <a:buNone/>
            </a:pPr>
            <a:r>
              <a:rPr lang="en-US" dirty="0"/>
              <a:t>Samples = matrix (of features X entries)</a:t>
            </a:r>
          </a:p>
          <a:p>
            <a:pPr marL="0" indent="0">
              <a:buNone/>
            </a:pPr>
            <a:r>
              <a:rPr lang="en-US" dirty="0"/>
              <a:t>Cents = array of K random points (within min, max of each dimension)</a:t>
            </a:r>
          </a:p>
          <a:p>
            <a:pPr marL="0" indent="0">
              <a:buNone/>
            </a:pPr>
            <a:endParaRPr lang="en-US" dirty="0"/>
          </a:p>
          <a:p>
            <a:pPr marL="0" indent="0">
              <a:buNone/>
            </a:pPr>
            <a:r>
              <a:rPr lang="en-US" dirty="0"/>
              <a:t>While not </a:t>
            </a:r>
            <a:r>
              <a:rPr lang="en-US" dirty="0" err="1"/>
              <a:t>max_iter</a:t>
            </a:r>
            <a:r>
              <a:rPr lang="en-US" dirty="0"/>
              <a:t>, </a:t>
            </a:r>
            <a:r>
              <a:rPr lang="en-US" dirty="0" err="1"/>
              <a:t>changed_points</a:t>
            </a:r>
            <a:r>
              <a:rPr lang="en-US" dirty="0"/>
              <a:t> &gt; 0, Cents – </a:t>
            </a:r>
            <a:r>
              <a:rPr lang="en-US" dirty="0" err="1"/>
              <a:t>Old_cents</a:t>
            </a:r>
            <a:r>
              <a:rPr lang="en-US" dirty="0"/>
              <a:t> &gt; </a:t>
            </a:r>
            <a:r>
              <a:rPr lang="en-US" dirty="0" err="1"/>
              <a:t>lamda</a:t>
            </a:r>
            <a:r>
              <a:rPr lang="en-US" dirty="0"/>
              <a:t>:</a:t>
            </a:r>
          </a:p>
          <a:p>
            <a:pPr marL="0" indent="0">
              <a:buNone/>
            </a:pPr>
            <a:r>
              <a:rPr lang="en-US" dirty="0"/>
              <a:t>	</a:t>
            </a:r>
            <a:r>
              <a:rPr lang="en-US" dirty="0" err="1"/>
              <a:t>Sample_cluster</a:t>
            </a:r>
            <a:r>
              <a:rPr lang="en-US" dirty="0"/>
              <a:t> = array tracking nearest centroid (aka cluster)</a:t>
            </a:r>
          </a:p>
          <a:p>
            <a:pPr marL="0" indent="0">
              <a:buNone/>
            </a:pPr>
            <a:r>
              <a:rPr lang="en-US" dirty="0"/>
              <a:t>	Cents </a:t>
            </a:r>
            <a:r>
              <a:rPr lang="en-US" dirty="0">
                <a:sym typeface="Wingdings" panose="05000000000000000000" pitchFamily="2" charset="2"/>
              </a:rPr>
              <a:t> recompute based on </a:t>
            </a:r>
            <a:r>
              <a:rPr lang="en-US" dirty="0" err="1">
                <a:sym typeface="Wingdings" panose="05000000000000000000" pitchFamily="2" charset="2"/>
              </a:rPr>
              <a:t>Sample_cluster</a:t>
            </a:r>
            <a:r>
              <a:rPr lang="en-US" dirty="0">
                <a:sym typeface="Wingdings" panose="05000000000000000000" pitchFamily="2" charset="2"/>
              </a:rPr>
              <a:t> (keep old to loop)</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Return </a:t>
            </a:r>
            <a:r>
              <a:rPr lang="en-US" dirty="0" err="1">
                <a:sym typeface="Wingdings" panose="05000000000000000000" pitchFamily="2" charset="2"/>
              </a:rPr>
              <a:t>sample_cluster</a:t>
            </a:r>
            <a:r>
              <a:rPr lang="en-US" dirty="0">
                <a:sym typeface="Wingdings" panose="05000000000000000000" pitchFamily="2" charset="2"/>
              </a:rPr>
              <a:t>, Cents</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894851-6FF0-4460-96C4-1900D394E3D4}"/>
                  </a:ext>
                </a:extLst>
              </p14:cNvPr>
              <p14:cNvContentPartPr/>
              <p14:nvPr/>
            </p14:nvContentPartPr>
            <p14:xfrm>
              <a:off x="1368000" y="2439360"/>
              <a:ext cx="6017760" cy="140040"/>
            </p14:xfrm>
          </p:contentPart>
        </mc:Choice>
        <mc:Fallback xmlns="">
          <p:pic>
            <p:nvPicPr>
              <p:cNvPr id="4" name="Ink 3">
                <a:extLst>
                  <a:ext uri="{FF2B5EF4-FFF2-40B4-BE49-F238E27FC236}">
                    <a16:creationId xmlns:a16="http://schemas.microsoft.com/office/drawing/2014/main" id="{B4894851-6FF0-4460-96C4-1900D394E3D4}"/>
                  </a:ext>
                </a:extLst>
              </p:cNvPr>
              <p:cNvPicPr/>
              <p:nvPr/>
            </p:nvPicPr>
            <p:blipFill>
              <a:blip r:embed="rId3"/>
              <a:stretch>
                <a:fillRect/>
              </a:stretch>
            </p:blipFill>
            <p:spPr>
              <a:xfrm>
                <a:off x="1358640" y="2430000"/>
                <a:ext cx="6036480" cy="158760"/>
              </a:xfrm>
              <a:prstGeom prst="rect">
                <a:avLst/>
              </a:prstGeom>
            </p:spPr>
          </p:pic>
        </mc:Fallback>
      </mc:AlternateContent>
    </p:spTree>
    <p:extLst>
      <p:ext uri="{BB962C8B-B14F-4D97-AF65-F5344CB8AC3E}">
        <p14:creationId xmlns:p14="http://schemas.microsoft.com/office/powerpoint/2010/main" val="1640268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1CA3-4AD3-4195-87F9-ADCA629CC425}"/>
              </a:ext>
            </a:extLst>
          </p:cNvPr>
          <p:cNvSpPr>
            <a:spLocks noGrp="1"/>
          </p:cNvSpPr>
          <p:nvPr>
            <p:ph type="title"/>
          </p:nvPr>
        </p:nvSpPr>
        <p:spPr/>
        <p:txBody>
          <a:bodyPr/>
          <a:lstStyle/>
          <a:p>
            <a:r>
              <a:rPr lang="en-US" dirty="0"/>
              <a:t>K Means</a:t>
            </a:r>
          </a:p>
        </p:txBody>
      </p:sp>
      <p:sp>
        <p:nvSpPr>
          <p:cNvPr id="3" name="Content Placeholder 2">
            <a:extLst>
              <a:ext uri="{FF2B5EF4-FFF2-40B4-BE49-F238E27FC236}">
                <a16:creationId xmlns:a16="http://schemas.microsoft.com/office/drawing/2014/main" id="{7C148C4F-61F6-4C32-B10D-605B2929A95F}"/>
              </a:ext>
            </a:extLst>
          </p:cNvPr>
          <p:cNvSpPr>
            <a:spLocks noGrp="1"/>
          </p:cNvSpPr>
          <p:nvPr>
            <p:ph idx="1"/>
          </p:nvPr>
        </p:nvSpPr>
        <p:spPr/>
        <p:txBody>
          <a:bodyPr/>
          <a:lstStyle/>
          <a:p>
            <a:pPr marL="0" indent="0">
              <a:buNone/>
            </a:pPr>
            <a:r>
              <a:rPr lang="en-US" dirty="0"/>
              <a:t>What’s going to happen in a variety of edge cases?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86C538-8D97-4C52-8424-10EDE7AC4BE1}"/>
                  </a:ext>
                </a:extLst>
              </p14:cNvPr>
              <p14:cNvContentPartPr/>
              <p14:nvPr/>
            </p14:nvContentPartPr>
            <p14:xfrm>
              <a:off x="6563160" y="194760"/>
              <a:ext cx="1535040" cy="863640"/>
            </p14:xfrm>
          </p:contentPart>
        </mc:Choice>
        <mc:Fallback xmlns="">
          <p:pic>
            <p:nvPicPr>
              <p:cNvPr id="4" name="Ink 3">
                <a:extLst>
                  <a:ext uri="{FF2B5EF4-FFF2-40B4-BE49-F238E27FC236}">
                    <a16:creationId xmlns:a16="http://schemas.microsoft.com/office/drawing/2014/main" id="{B386C538-8D97-4C52-8424-10EDE7AC4BE1}"/>
                  </a:ext>
                </a:extLst>
              </p:cNvPr>
              <p:cNvPicPr/>
              <p:nvPr/>
            </p:nvPicPr>
            <p:blipFill>
              <a:blip r:embed="rId3"/>
              <a:stretch>
                <a:fillRect/>
              </a:stretch>
            </p:blipFill>
            <p:spPr>
              <a:xfrm>
                <a:off x="6553800" y="185400"/>
                <a:ext cx="1553760" cy="882360"/>
              </a:xfrm>
              <a:prstGeom prst="rect">
                <a:avLst/>
              </a:prstGeom>
            </p:spPr>
          </p:pic>
        </mc:Fallback>
      </mc:AlternateContent>
    </p:spTree>
    <p:extLst>
      <p:ext uri="{BB962C8B-B14F-4D97-AF65-F5344CB8AC3E}">
        <p14:creationId xmlns:p14="http://schemas.microsoft.com/office/powerpoint/2010/main" val="288204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C1B0-9B27-4FB6-BB72-17145F4D5FF0}"/>
              </a:ext>
            </a:extLst>
          </p:cNvPr>
          <p:cNvSpPr>
            <a:spLocks noGrp="1"/>
          </p:cNvSpPr>
          <p:nvPr>
            <p:ph type="title"/>
          </p:nvPr>
        </p:nvSpPr>
        <p:spPr/>
        <p:txBody>
          <a:bodyPr/>
          <a:lstStyle/>
          <a:p>
            <a:r>
              <a:rPr lang="en-US" dirty="0"/>
              <a:t>K Means - Outliers</a:t>
            </a:r>
          </a:p>
        </p:txBody>
      </p:sp>
      <p:pic>
        <p:nvPicPr>
          <p:cNvPr id="4" name="Picture 3">
            <a:extLst>
              <a:ext uri="{FF2B5EF4-FFF2-40B4-BE49-F238E27FC236}">
                <a16:creationId xmlns:a16="http://schemas.microsoft.com/office/drawing/2014/main" id="{904E84DA-DD8E-48BA-9FE7-3926B67E481F}"/>
              </a:ext>
            </a:extLst>
          </p:cNvPr>
          <p:cNvPicPr>
            <a:picLocks noChangeAspect="1"/>
          </p:cNvPicPr>
          <p:nvPr/>
        </p:nvPicPr>
        <p:blipFill>
          <a:blip r:embed="rId2"/>
          <a:stretch>
            <a:fillRect/>
          </a:stretch>
        </p:blipFill>
        <p:spPr>
          <a:xfrm>
            <a:off x="1613398" y="1504923"/>
            <a:ext cx="5917205" cy="299209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E1010A4-106D-492A-A3BF-4D966E48C416}"/>
                  </a:ext>
                </a:extLst>
              </p14:cNvPr>
              <p14:cNvContentPartPr/>
              <p14:nvPr/>
            </p14:nvContentPartPr>
            <p14:xfrm>
              <a:off x="939600" y="1231200"/>
              <a:ext cx="6828120" cy="3601440"/>
            </p14:xfrm>
          </p:contentPart>
        </mc:Choice>
        <mc:Fallback xmlns="">
          <p:pic>
            <p:nvPicPr>
              <p:cNvPr id="3" name="Ink 2">
                <a:extLst>
                  <a:ext uri="{FF2B5EF4-FFF2-40B4-BE49-F238E27FC236}">
                    <a16:creationId xmlns:a16="http://schemas.microsoft.com/office/drawing/2014/main" id="{2E1010A4-106D-492A-A3BF-4D966E48C416}"/>
                  </a:ext>
                </a:extLst>
              </p:cNvPr>
              <p:cNvPicPr/>
              <p:nvPr/>
            </p:nvPicPr>
            <p:blipFill>
              <a:blip r:embed="rId4"/>
              <a:stretch>
                <a:fillRect/>
              </a:stretch>
            </p:blipFill>
            <p:spPr>
              <a:xfrm>
                <a:off x="930240" y="1221840"/>
                <a:ext cx="6846840" cy="3620160"/>
              </a:xfrm>
              <a:prstGeom prst="rect">
                <a:avLst/>
              </a:prstGeom>
            </p:spPr>
          </p:pic>
        </mc:Fallback>
      </mc:AlternateContent>
    </p:spTree>
    <p:extLst>
      <p:ext uri="{BB962C8B-B14F-4D97-AF65-F5344CB8AC3E}">
        <p14:creationId xmlns:p14="http://schemas.microsoft.com/office/powerpoint/2010/main" val="764963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FF04-E2F3-4D53-A36E-38D49029F156}"/>
              </a:ext>
            </a:extLst>
          </p:cNvPr>
          <p:cNvSpPr>
            <a:spLocks noGrp="1"/>
          </p:cNvSpPr>
          <p:nvPr>
            <p:ph type="title"/>
          </p:nvPr>
        </p:nvSpPr>
        <p:spPr/>
        <p:txBody>
          <a:bodyPr/>
          <a:lstStyle/>
          <a:p>
            <a:r>
              <a:rPr lang="en-US" dirty="0"/>
              <a:t>K Means – Outliers</a:t>
            </a:r>
          </a:p>
        </p:txBody>
      </p:sp>
      <p:pic>
        <p:nvPicPr>
          <p:cNvPr id="4" name="Picture 3">
            <a:extLst>
              <a:ext uri="{FF2B5EF4-FFF2-40B4-BE49-F238E27FC236}">
                <a16:creationId xmlns:a16="http://schemas.microsoft.com/office/drawing/2014/main" id="{922A3D93-0951-4993-A646-338E1B94C4CC}"/>
              </a:ext>
            </a:extLst>
          </p:cNvPr>
          <p:cNvPicPr>
            <a:picLocks noChangeAspect="1"/>
          </p:cNvPicPr>
          <p:nvPr/>
        </p:nvPicPr>
        <p:blipFill>
          <a:blip r:embed="rId2"/>
          <a:stretch>
            <a:fillRect/>
          </a:stretch>
        </p:blipFill>
        <p:spPr>
          <a:xfrm>
            <a:off x="1405533" y="1541485"/>
            <a:ext cx="6332934" cy="33281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D0AC426-27C6-4CCF-AA08-87C2F359B586}"/>
                  </a:ext>
                </a:extLst>
              </p14:cNvPr>
              <p14:cNvContentPartPr/>
              <p14:nvPr/>
            </p14:nvContentPartPr>
            <p14:xfrm>
              <a:off x="1027440" y="1835640"/>
              <a:ext cx="5779800" cy="2992320"/>
            </p14:xfrm>
          </p:contentPart>
        </mc:Choice>
        <mc:Fallback xmlns="">
          <p:pic>
            <p:nvPicPr>
              <p:cNvPr id="3" name="Ink 2">
                <a:extLst>
                  <a:ext uri="{FF2B5EF4-FFF2-40B4-BE49-F238E27FC236}">
                    <a16:creationId xmlns:a16="http://schemas.microsoft.com/office/drawing/2014/main" id="{2D0AC426-27C6-4CCF-AA08-87C2F359B586}"/>
                  </a:ext>
                </a:extLst>
              </p:cNvPr>
              <p:cNvPicPr/>
              <p:nvPr/>
            </p:nvPicPr>
            <p:blipFill>
              <a:blip r:embed="rId4"/>
              <a:stretch>
                <a:fillRect/>
              </a:stretch>
            </p:blipFill>
            <p:spPr>
              <a:xfrm>
                <a:off x="1018080" y="1826280"/>
                <a:ext cx="5798520" cy="3011040"/>
              </a:xfrm>
              <a:prstGeom prst="rect">
                <a:avLst/>
              </a:prstGeom>
            </p:spPr>
          </p:pic>
        </mc:Fallback>
      </mc:AlternateContent>
    </p:spTree>
    <p:extLst>
      <p:ext uri="{BB962C8B-B14F-4D97-AF65-F5344CB8AC3E}">
        <p14:creationId xmlns:p14="http://schemas.microsoft.com/office/powerpoint/2010/main" val="1453304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FF04-E2F3-4D53-A36E-38D49029F156}"/>
              </a:ext>
            </a:extLst>
          </p:cNvPr>
          <p:cNvSpPr>
            <a:spLocks noGrp="1"/>
          </p:cNvSpPr>
          <p:nvPr>
            <p:ph type="title"/>
          </p:nvPr>
        </p:nvSpPr>
        <p:spPr/>
        <p:txBody>
          <a:bodyPr/>
          <a:lstStyle/>
          <a:p>
            <a:r>
              <a:rPr lang="en-US" dirty="0"/>
              <a:t>K Means – Outliers</a:t>
            </a:r>
          </a:p>
        </p:txBody>
      </p:sp>
      <p:pic>
        <p:nvPicPr>
          <p:cNvPr id="3" name="Picture 2">
            <a:extLst>
              <a:ext uri="{FF2B5EF4-FFF2-40B4-BE49-F238E27FC236}">
                <a16:creationId xmlns:a16="http://schemas.microsoft.com/office/drawing/2014/main" id="{EC0D55E4-B0D4-4C7D-9373-51CE5BD67279}"/>
              </a:ext>
            </a:extLst>
          </p:cNvPr>
          <p:cNvPicPr>
            <a:picLocks noChangeAspect="1"/>
          </p:cNvPicPr>
          <p:nvPr/>
        </p:nvPicPr>
        <p:blipFill>
          <a:blip r:embed="rId2"/>
          <a:stretch>
            <a:fillRect/>
          </a:stretch>
        </p:blipFill>
        <p:spPr>
          <a:xfrm>
            <a:off x="1653778" y="1853617"/>
            <a:ext cx="5836444" cy="30160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E65961-E663-4967-B815-7919A2C0AAA9}"/>
                  </a:ext>
                </a:extLst>
              </p14:cNvPr>
              <p14:cNvContentPartPr/>
              <p14:nvPr/>
            </p14:nvContentPartPr>
            <p14:xfrm>
              <a:off x="1575360" y="1497600"/>
              <a:ext cx="5889240" cy="3596760"/>
            </p14:xfrm>
          </p:contentPart>
        </mc:Choice>
        <mc:Fallback xmlns="">
          <p:pic>
            <p:nvPicPr>
              <p:cNvPr id="4" name="Ink 3">
                <a:extLst>
                  <a:ext uri="{FF2B5EF4-FFF2-40B4-BE49-F238E27FC236}">
                    <a16:creationId xmlns:a16="http://schemas.microsoft.com/office/drawing/2014/main" id="{D7E65961-E663-4967-B815-7919A2C0AAA9}"/>
                  </a:ext>
                </a:extLst>
              </p:cNvPr>
              <p:cNvPicPr/>
              <p:nvPr/>
            </p:nvPicPr>
            <p:blipFill>
              <a:blip r:embed="rId4"/>
              <a:stretch>
                <a:fillRect/>
              </a:stretch>
            </p:blipFill>
            <p:spPr>
              <a:xfrm>
                <a:off x="1566000" y="1488240"/>
                <a:ext cx="5907960" cy="3615480"/>
              </a:xfrm>
              <a:prstGeom prst="rect">
                <a:avLst/>
              </a:prstGeom>
            </p:spPr>
          </p:pic>
        </mc:Fallback>
      </mc:AlternateContent>
    </p:spTree>
    <p:extLst>
      <p:ext uri="{BB962C8B-B14F-4D97-AF65-F5344CB8AC3E}">
        <p14:creationId xmlns:p14="http://schemas.microsoft.com/office/powerpoint/2010/main" val="2682934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250A-3EDB-473F-9E6E-1ED4570D14A0}"/>
              </a:ext>
            </a:extLst>
          </p:cNvPr>
          <p:cNvSpPr>
            <a:spLocks noGrp="1"/>
          </p:cNvSpPr>
          <p:nvPr>
            <p:ph type="title"/>
          </p:nvPr>
        </p:nvSpPr>
        <p:spPr/>
        <p:txBody>
          <a:bodyPr/>
          <a:lstStyle/>
          <a:p>
            <a:r>
              <a:rPr lang="en-US" dirty="0"/>
              <a:t>K Means – Sensitive to Initial Centroids</a:t>
            </a:r>
          </a:p>
        </p:txBody>
      </p:sp>
      <p:sp>
        <p:nvSpPr>
          <p:cNvPr id="3" name="Content Placeholder 2">
            <a:extLst>
              <a:ext uri="{FF2B5EF4-FFF2-40B4-BE49-F238E27FC236}">
                <a16:creationId xmlns:a16="http://schemas.microsoft.com/office/drawing/2014/main" id="{C1D5105B-6330-4378-AA69-B2010F3ABA54}"/>
              </a:ext>
            </a:extLst>
          </p:cNvPr>
          <p:cNvSpPr>
            <a:spLocks noGrp="1"/>
          </p:cNvSpPr>
          <p:nvPr>
            <p:ph idx="1"/>
          </p:nvPr>
        </p:nvSpPr>
        <p:spPr/>
        <p:txBody>
          <a:bodyPr/>
          <a:lstStyle/>
          <a:p>
            <a:pPr marL="0" indent="0">
              <a:buNone/>
            </a:pPr>
            <a:r>
              <a:rPr lang="en-US" dirty="0"/>
              <a:t>K Means can be easily thrown off by outliers or nonlinearities</a:t>
            </a:r>
          </a:p>
          <a:p>
            <a:pPr marL="0" indent="0">
              <a:buNone/>
            </a:pPr>
            <a:r>
              <a:rPr lang="en-US" dirty="0"/>
              <a:t>Can converge to a variety of points</a:t>
            </a:r>
          </a:p>
          <a:p>
            <a:pPr marL="0" indent="0">
              <a:buNone/>
            </a:pPr>
            <a:r>
              <a:rPr lang="en-US" dirty="0"/>
              <a:t>	 - Converging to </a:t>
            </a:r>
            <a:r>
              <a:rPr lang="en-US" i="1" dirty="0"/>
              <a:t>Local Minimum</a:t>
            </a:r>
          </a:p>
          <a:p>
            <a:pPr marL="0" indent="0">
              <a:buNone/>
            </a:pPr>
            <a:endParaRPr lang="en-US" dirty="0"/>
          </a:p>
          <a:p>
            <a:pPr marL="0" indent="0">
              <a:buNone/>
            </a:pPr>
            <a:r>
              <a:rPr lang="en-US" dirty="0"/>
              <a:t>Fix?</a:t>
            </a:r>
          </a:p>
        </p:txBody>
      </p:sp>
    </p:spTree>
    <p:extLst>
      <p:ext uri="{BB962C8B-B14F-4D97-AF65-F5344CB8AC3E}">
        <p14:creationId xmlns:p14="http://schemas.microsoft.com/office/powerpoint/2010/main" val="190750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250A-3EDB-473F-9E6E-1ED4570D14A0}"/>
              </a:ext>
            </a:extLst>
          </p:cNvPr>
          <p:cNvSpPr>
            <a:spLocks noGrp="1"/>
          </p:cNvSpPr>
          <p:nvPr>
            <p:ph type="title"/>
          </p:nvPr>
        </p:nvSpPr>
        <p:spPr/>
        <p:txBody>
          <a:bodyPr/>
          <a:lstStyle/>
          <a:p>
            <a:r>
              <a:rPr lang="en-US" dirty="0"/>
              <a:t>K Means – Sensitive to Initial Centroids</a:t>
            </a:r>
          </a:p>
        </p:txBody>
      </p:sp>
      <p:sp>
        <p:nvSpPr>
          <p:cNvPr id="3" name="Content Placeholder 2">
            <a:extLst>
              <a:ext uri="{FF2B5EF4-FFF2-40B4-BE49-F238E27FC236}">
                <a16:creationId xmlns:a16="http://schemas.microsoft.com/office/drawing/2014/main" id="{C1D5105B-6330-4378-AA69-B2010F3ABA54}"/>
              </a:ext>
            </a:extLst>
          </p:cNvPr>
          <p:cNvSpPr>
            <a:spLocks noGrp="1"/>
          </p:cNvSpPr>
          <p:nvPr>
            <p:ph idx="1"/>
          </p:nvPr>
        </p:nvSpPr>
        <p:spPr/>
        <p:txBody>
          <a:bodyPr/>
          <a:lstStyle/>
          <a:p>
            <a:pPr marL="0" indent="0">
              <a:buNone/>
            </a:pPr>
            <a:r>
              <a:rPr lang="en-US" dirty="0"/>
              <a:t>K Means can be easily thrown off by outliers or nonlinearities</a:t>
            </a:r>
          </a:p>
          <a:p>
            <a:pPr marL="0" indent="0">
              <a:buNone/>
            </a:pPr>
            <a:r>
              <a:rPr lang="en-US" dirty="0"/>
              <a:t>Can converge to a variety of points</a:t>
            </a:r>
          </a:p>
          <a:p>
            <a:pPr marL="0" indent="0">
              <a:buNone/>
            </a:pPr>
            <a:r>
              <a:rPr lang="en-US" dirty="0"/>
              <a:t>	 - Converging to </a:t>
            </a:r>
            <a:r>
              <a:rPr lang="en-US" i="1" dirty="0"/>
              <a:t>Local Minimum</a:t>
            </a:r>
          </a:p>
          <a:p>
            <a:pPr marL="0" indent="0">
              <a:buNone/>
            </a:pPr>
            <a:endParaRPr lang="en-US" dirty="0"/>
          </a:p>
          <a:p>
            <a:pPr marL="0" indent="0">
              <a:buNone/>
            </a:pPr>
            <a:r>
              <a:rPr lang="en-US" dirty="0"/>
              <a:t>Fix?</a:t>
            </a:r>
          </a:p>
          <a:p>
            <a:pPr marL="0" indent="0">
              <a:buNone/>
            </a:pPr>
            <a:r>
              <a:rPr lang="en-US" dirty="0"/>
              <a:t>Run several times (random initialization) and choose best</a:t>
            </a:r>
          </a:p>
        </p:txBody>
      </p:sp>
    </p:spTree>
    <p:extLst>
      <p:ext uri="{BB962C8B-B14F-4D97-AF65-F5344CB8AC3E}">
        <p14:creationId xmlns:p14="http://schemas.microsoft.com/office/powerpoint/2010/main" val="913527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95DD-15D3-4D2E-92D8-4E6599F37557}"/>
              </a:ext>
            </a:extLst>
          </p:cNvPr>
          <p:cNvSpPr>
            <a:spLocks noGrp="1"/>
          </p:cNvSpPr>
          <p:nvPr>
            <p:ph type="title"/>
          </p:nvPr>
        </p:nvSpPr>
        <p:spPr/>
        <p:txBody>
          <a:bodyPr/>
          <a:lstStyle/>
          <a:p>
            <a:r>
              <a:rPr lang="en-US" dirty="0"/>
              <a:t>K Means - # Clusters</a:t>
            </a:r>
          </a:p>
        </p:txBody>
      </p:sp>
      <p:pic>
        <p:nvPicPr>
          <p:cNvPr id="4" name="Picture 3">
            <a:extLst>
              <a:ext uri="{FF2B5EF4-FFF2-40B4-BE49-F238E27FC236}">
                <a16:creationId xmlns:a16="http://schemas.microsoft.com/office/drawing/2014/main" id="{09314DB8-2BB8-4530-99D9-382FBDAD4B9F}"/>
              </a:ext>
            </a:extLst>
          </p:cNvPr>
          <p:cNvPicPr>
            <a:picLocks noChangeAspect="1"/>
          </p:cNvPicPr>
          <p:nvPr/>
        </p:nvPicPr>
        <p:blipFill>
          <a:blip r:embed="rId2"/>
          <a:stretch>
            <a:fillRect/>
          </a:stretch>
        </p:blipFill>
        <p:spPr>
          <a:xfrm>
            <a:off x="3424237" y="1508633"/>
            <a:ext cx="5719763" cy="2984676"/>
          </a:xfrm>
          <a:prstGeom prst="rect">
            <a:avLst/>
          </a:prstGeom>
        </p:spPr>
      </p:pic>
      <p:sp>
        <p:nvSpPr>
          <p:cNvPr id="6" name="Content Placeholder 5">
            <a:extLst>
              <a:ext uri="{FF2B5EF4-FFF2-40B4-BE49-F238E27FC236}">
                <a16:creationId xmlns:a16="http://schemas.microsoft.com/office/drawing/2014/main" id="{9865B311-1C06-4692-91A2-D16E79A8DEFA}"/>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6A281F-9E25-4C66-ACBB-11C4C1C16AEE}"/>
                  </a:ext>
                </a:extLst>
              </p14:cNvPr>
              <p14:cNvContentPartPr/>
              <p14:nvPr/>
            </p14:nvContentPartPr>
            <p14:xfrm>
              <a:off x="4016520" y="1557360"/>
              <a:ext cx="4441320" cy="2151000"/>
            </p14:xfrm>
          </p:contentPart>
        </mc:Choice>
        <mc:Fallback xmlns="">
          <p:pic>
            <p:nvPicPr>
              <p:cNvPr id="3" name="Ink 2">
                <a:extLst>
                  <a:ext uri="{FF2B5EF4-FFF2-40B4-BE49-F238E27FC236}">
                    <a16:creationId xmlns:a16="http://schemas.microsoft.com/office/drawing/2014/main" id="{376A281F-9E25-4C66-ACBB-11C4C1C16AEE}"/>
                  </a:ext>
                </a:extLst>
              </p:cNvPr>
              <p:cNvPicPr/>
              <p:nvPr/>
            </p:nvPicPr>
            <p:blipFill>
              <a:blip r:embed="rId4"/>
              <a:stretch>
                <a:fillRect/>
              </a:stretch>
            </p:blipFill>
            <p:spPr>
              <a:xfrm>
                <a:off x="4007160" y="1548000"/>
                <a:ext cx="4460040" cy="2169720"/>
              </a:xfrm>
              <a:prstGeom prst="rect">
                <a:avLst/>
              </a:prstGeom>
            </p:spPr>
          </p:pic>
        </mc:Fallback>
      </mc:AlternateContent>
    </p:spTree>
    <p:extLst>
      <p:ext uri="{BB962C8B-B14F-4D97-AF65-F5344CB8AC3E}">
        <p14:creationId xmlns:p14="http://schemas.microsoft.com/office/powerpoint/2010/main" val="171219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95DD-15D3-4D2E-92D8-4E6599F37557}"/>
              </a:ext>
            </a:extLst>
          </p:cNvPr>
          <p:cNvSpPr>
            <a:spLocks noGrp="1"/>
          </p:cNvSpPr>
          <p:nvPr>
            <p:ph type="title"/>
          </p:nvPr>
        </p:nvSpPr>
        <p:spPr/>
        <p:txBody>
          <a:bodyPr/>
          <a:lstStyle/>
          <a:p>
            <a:r>
              <a:rPr lang="en-US" dirty="0"/>
              <a:t>K Means - # Clusters</a:t>
            </a:r>
          </a:p>
        </p:txBody>
      </p:sp>
      <p:pic>
        <p:nvPicPr>
          <p:cNvPr id="4" name="Picture 3">
            <a:extLst>
              <a:ext uri="{FF2B5EF4-FFF2-40B4-BE49-F238E27FC236}">
                <a16:creationId xmlns:a16="http://schemas.microsoft.com/office/drawing/2014/main" id="{09314DB8-2BB8-4530-99D9-382FBDAD4B9F}"/>
              </a:ext>
            </a:extLst>
          </p:cNvPr>
          <p:cNvPicPr>
            <a:picLocks noChangeAspect="1"/>
          </p:cNvPicPr>
          <p:nvPr/>
        </p:nvPicPr>
        <p:blipFill>
          <a:blip r:embed="rId2"/>
          <a:stretch>
            <a:fillRect/>
          </a:stretch>
        </p:blipFill>
        <p:spPr>
          <a:xfrm>
            <a:off x="3424237" y="1508633"/>
            <a:ext cx="5719763" cy="2984676"/>
          </a:xfrm>
          <a:prstGeom prst="rect">
            <a:avLst/>
          </a:prstGeom>
        </p:spPr>
      </p:pic>
      <p:sp>
        <p:nvSpPr>
          <p:cNvPr id="6" name="Content Placeholder 5">
            <a:extLst>
              <a:ext uri="{FF2B5EF4-FFF2-40B4-BE49-F238E27FC236}">
                <a16:creationId xmlns:a16="http://schemas.microsoft.com/office/drawing/2014/main" id="{9865B311-1C06-4692-91A2-D16E79A8DEFA}"/>
              </a:ext>
            </a:extLst>
          </p:cNvPr>
          <p:cNvSpPr>
            <a:spLocks noGrp="1"/>
          </p:cNvSpPr>
          <p:nvPr>
            <p:ph idx="1"/>
          </p:nvPr>
        </p:nvSpPr>
        <p:spPr>
          <a:xfrm>
            <a:off x="628650" y="1369219"/>
            <a:ext cx="2795588" cy="3263504"/>
          </a:xfrm>
        </p:spPr>
        <p:txBody>
          <a:bodyPr/>
          <a:lstStyle/>
          <a:p>
            <a:pPr marL="0" indent="0">
              <a:buNone/>
            </a:pPr>
            <a:r>
              <a:rPr lang="en-US" dirty="0"/>
              <a:t>Choose a theoretically grounded value</a:t>
            </a:r>
          </a:p>
          <a:p>
            <a:pPr marL="0" indent="0">
              <a:buNone/>
            </a:pPr>
            <a:r>
              <a:rPr lang="en-US" dirty="0"/>
              <a:t> - based on the “secret” 	ground-truth 	classification</a:t>
            </a:r>
          </a:p>
          <a:p>
            <a:pPr marL="0" indent="0">
              <a:buNone/>
            </a:pPr>
            <a:r>
              <a:rPr lang="en-US" dirty="0"/>
              <a:t> - based on a hypothesis 	from other 	research</a:t>
            </a:r>
          </a:p>
          <a:p>
            <a:pPr marL="0" indent="0">
              <a:buNone/>
            </a:pPr>
            <a:r>
              <a:rPr lang="en-US" dirty="0"/>
              <a:t> - based on prior work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E24367-1BA2-4A4C-AF5F-1918F24352C0}"/>
                  </a:ext>
                </a:extLst>
              </p14:cNvPr>
              <p14:cNvContentPartPr/>
              <p14:nvPr/>
            </p14:nvContentPartPr>
            <p14:xfrm>
              <a:off x="3292920" y="1361160"/>
              <a:ext cx="5731920" cy="3299760"/>
            </p14:xfrm>
          </p:contentPart>
        </mc:Choice>
        <mc:Fallback xmlns="">
          <p:pic>
            <p:nvPicPr>
              <p:cNvPr id="3" name="Ink 2">
                <a:extLst>
                  <a:ext uri="{FF2B5EF4-FFF2-40B4-BE49-F238E27FC236}">
                    <a16:creationId xmlns:a16="http://schemas.microsoft.com/office/drawing/2014/main" id="{49E24367-1BA2-4A4C-AF5F-1918F24352C0}"/>
                  </a:ext>
                </a:extLst>
              </p:cNvPr>
              <p:cNvPicPr/>
              <p:nvPr/>
            </p:nvPicPr>
            <p:blipFill>
              <a:blip r:embed="rId4"/>
              <a:stretch>
                <a:fillRect/>
              </a:stretch>
            </p:blipFill>
            <p:spPr>
              <a:xfrm>
                <a:off x="3283560" y="1351800"/>
                <a:ext cx="5750640" cy="3318480"/>
              </a:xfrm>
              <a:prstGeom prst="rect">
                <a:avLst/>
              </a:prstGeom>
            </p:spPr>
          </p:pic>
        </mc:Fallback>
      </mc:AlternateContent>
    </p:spTree>
    <p:extLst>
      <p:ext uri="{BB962C8B-B14F-4D97-AF65-F5344CB8AC3E}">
        <p14:creationId xmlns:p14="http://schemas.microsoft.com/office/powerpoint/2010/main" val="40683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2069-47DE-483E-903C-FECD6D6CFD59}"/>
              </a:ext>
            </a:extLst>
          </p:cNvPr>
          <p:cNvSpPr>
            <a:spLocks noGrp="1"/>
          </p:cNvSpPr>
          <p:nvPr>
            <p:ph type="title"/>
          </p:nvPr>
        </p:nvSpPr>
        <p:spPr/>
        <p:txBody>
          <a:bodyPr/>
          <a:lstStyle/>
          <a:p>
            <a:r>
              <a:rPr lang="en-US" dirty="0"/>
              <a:t>Action + State = Policy</a:t>
            </a:r>
          </a:p>
        </p:txBody>
      </p:sp>
      <p:sp>
        <p:nvSpPr>
          <p:cNvPr id="3" name="Content Placeholder 2">
            <a:extLst>
              <a:ext uri="{FF2B5EF4-FFF2-40B4-BE49-F238E27FC236}">
                <a16:creationId xmlns:a16="http://schemas.microsoft.com/office/drawing/2014/main" id="{DA939A95-D195-4554-A998-7EDB8361C454}"/>
              </a:ext>
            </a:extLst>
          </p:cNvPr>
          <p:cNvSpPr>
            <a:spLocks noGrp="1"/>
          </p:cNvSpPr>
          <p:nvPr>
            <p:ph idx="1"/>
          </p:nvPr>
        </p:nvSpPr>
        <p:spPr/>
        <p:txBody>
          <a:bodyPr/>
          <a:lstStyle/>
          <a:p>
            <a:pPr marL="0" indent="0">
              <a:buNone/>
            </a:pPr>
            <a:r>
              <a:rPr lang="en-US" dirty="0"/>
              <a:t>Policy (</a:t>
            </a:r>
            <a:r>
              <a:rPr lang="el-GR" dirty="0"/>
              <a:t>π</a:t>
            </a:r>
            <a:r>
              <a:rPr lang="en-US" dirty="0"/>
              <a:t>) – The mapping of state to action</a:t>
            </a:r>
          </a:p>
        </p:txBody>
      </p:sp>
    </p:spTree>
    <p:extLst>
      <p:ext uri="{BB962C8B-B14F-4D97-AF65-F5344CB8AC3E}">
        <p14:creationId xmlns:p14="http://schemas.microsoft.com/office/powerpoint/2010/main" val="399563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E343-C67B-4288-ABDF-DF39EB6B66C9}"/>
              </a:ext>
            </a:extLst>
          </p:cNvPr>
          <p:cNvSpPr>
            <a:spLocks noGrp="1"/>
          </p:cNvSpPr>
          <p:nvPr>
            <p:ph type="title"/>
          </p:nvPr>
        </p:nvSpPr>
        <p:spPr/>
        <p:txBody>
          <a:bodyPr/>
          <a:lstStyle/>
          <a:p>
            <a:r>
              <a:rPr lang="en-US" dirty="0"/>
              <a:t>K Means - # Clusters</a:t>
            </a:r>
          </a:p>
        </p:txBody>
      </p:sp>
      <p:sp>
        <p:nvSpPr>
          <p:cNvPr id="3" name="Content Placeholder 2">
            <a:extLst>
              <a:ext uri="{FF2B5EF4-FFF2-40B4-BE49-F238E27FC236}">
                <a16:creationId xmlns:a16="http://schemas.microsoft.com/office/drawing/2014/main" id="{A3C73CFA-9CBD-4007-A6F1-90A17351A914}"/>
              </a:ext>
            </a:extLst>
          </p:cNvPr>
          <p:cNvSpPr>
            <a:spLocks noGrp="1"/>
          </p:cNvSpPr>
          <p:nvPr>
            <p:ph idx="1"/>
          </p:nvPr>
        </p:nvSpPr>
        <p:spPr>
          <a:xfrm>
            <a:off x="628650" y="1369219"/>
            <a:ext cx="2857500" cy="3263504"/>
          </a:xfrm>
        </p:spPr>
        <p:txBody>
          <a:bodyPr/>
          <a:lstStyle/>
          <a:p>
            <a:pPr marL="0" indent="0">
              <a:buNone/>
            </a:pPr>
            <a:r>
              <a:rPr lang="en-US" dirty="0"/>
              <a:t>Elbow Method</a:t>
            </a:r>
          </a:p>
          <a:p>
            <a:pPr marL="0" indent="0">
              <a:buNone/>
            </a:pPr>
            <a:r>
              <a:rPr lang="en-US" dirty="0"/>
              <a:t> - Choose the number of clusters with the most change in the derivative of the loss (i.e. choose the most bent elbow)</a:t>
            </a:r>
          </a:p>
          <a:p>
            <a:pPr marL="0" indent="0">
              <a:buNone/>
            </a:pPr>
            <a:r>
              <a:rPr lang="en-US" dirty="0"/>
              <a:t>L2 Cost Function</a:t>
            </a:r>
          </a:p>
        </p:txBody>
      </p:sp>
      <p:pic>
        <p:nvPicPr>
          <p:cNvPr id="4" name="Picture 3">
            <a:extLst>
              <a:ext uri="{FF2B5EF4-FFF2-40B4-BE49-F238E27FC236}">
                <a16:creationId xmlns:a16="http://schemas.microsoft.com/office/drawing/2014/main" id="{6ADB2BF2-8D20-457B-BC13-10261E5490BB}"/>
              </a:ext>
            </a:extLst>
          </p:cNvPr>
          <p:cNvPicPr>
            <a:picLocks noChangeAspect="1"/>
          </p:cNvPicPr>
          <p:nvPr/>
        </p:nvPicPr>
        <p:blipFill>
          <a:blip r:embed="rId3"/>
          <a:stretch>
            <a:fillRect/>
          </a:stretch>
        </p:blipFill>
        <p:spPr>
          <a:xfrm>
            <a:off x="3486150" y="1635049"/>
            <a:ext cx="5029200" cy="2731844"/>
          </a:xfrm>
          <a:prstGeom prst="rect">
            <a:avLst/>
          </a:prstGeom>
        </p:spPr>
      </p:pic>
      <p:pic>
        <p:nvPicPr>
          <p:cNvPr id="5" name="Picture 4">
            <a:extLst>
              <a:ext uri="{FF2B5EF4-FFF2-40B4-BE49-F238E27FC236}">
                <a16:creationId xmlns:a16="http://schemas.microsoft.com/office/drawing/2014/main" id="{EF5B62F6-1286-4A35-97E5-324B066F0A22}"/>
              </a:ext>
            </a:extLst>
          </p:cNvPr>
          <p:cNvPicPr>
            <a:picLocks noChangeAspect="1"/>
          </p:cNvPicPr>
          <p:nvPr/>
        </p:nvPicPr>
        <p:blipFill>
          <a:blip r:embed="rId4"/>
          <a:stretch>
            <a:fillRect/>
          </a:stretch>
        </p:blipFill>
        <p:spPr>
          <a:xfrm>
            <a:off x="628650" y="3898106"/>
            <a:ext cx="2100263" cy="97155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045B-7339-417B-94F0-5B54B98EACCA}"/>
                  </a:ext>
                </a:extLst>
              </p14:cNvPr>
              <p14:cNvContentPartPr/>
              <p14:nvPr/>
            </p14:nvContentPartPr>
            <p14:xfrm>
              <a:off x="731520" y="1847160"/>
              <a:ext cx="7364520" cy="3203640"/>
            </p14:xfrm>
          </p:contentPart>
        </mc:Choice>
        <mc:Fallback xmlns="">
          <p:pic>
            <p:nvPicPr>
              <p:cNvPr id="6" name="Ink 5">
                <a:extLst>
                  <a:ext uri="{FF2B5EF4-FFF2-40B4-BE49-F238E27FC236}">
                    <a16:creationId xmlns:a16="http://schemas.microsoft.com/office/drawing/2014/main" id="{E52B045B-7339-417B-94F0-5B54B98EACCA}"/>
                  </a:ext>
                </a:extLst>
              </p:cNvPr>
              <p:cNvPicPr/>
              <p:nvPr/>
            </p:nvPicPr>
            <p:blipFill>
              <a:blip r:embed="rId6"/>
              <a:stretch>
                <a:fillRect/>
              </a:stretch>
            </p:blipFill>
            <p:spPr>
              <a:xfrm>
                <a:off x="722160" y="1837800"/>
                <a:ext cx="7383240" cy="3222360"/>
              </a:xfrm>
              <a:prstGeom prst="rect">
                <a:avLst/>
              </a:prstGeom>
            </p:spPr>
          </p:pic>
        </mc:Fallback>
      </mc:AlternateContent>
    </p:spTree>
    <p:extLst>
      <p:ext uri="{BB962C8B-B14F-4D97-AF65-F5344CB8AC3E}">
        <p14:creationId xmlns:p14="http://schemas.microsoft.com/office/powerpoint/2010/main" val="721324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6D35-C7B9-4E98-B001-F4CEDC26AECC}"/>
              </a:ext>
            </a:extLst>
          </p:cNvPr>
          <p:cNvSpPr>
            <a:spLocks noGrp="1"/>
          </p:cNvSpPr>
          <p:nvPr>
            <p:ph type="title"/>
          </p:nvPr>
        </p:nvSpPr>
        <p:spPr/>
        <p:txBody>
          <a:bodyPr/>
          <a:lstStyle/>
          <a:p>
            <a:r>
              <a:rPr lang="en-US" dirty="0"/>
              <a:t>K Means – Categorical Data</a:t>
            </a:r>
          </a:p>
        </p:txBody>
      </p:sp>
      <p:sp>
        <p:nvSpPr>
          <p:cNvPr id="3" name="Content Placeholder 2">
            <a:extLst>
              <a:ext uri="{FF2B5EF4-FFF2-40B4-BE49-F238E27FC236}">
                <a16:creationId xmlns:a16="http://schemas.microsoft.com/office/drawing/2014/main" id="{3760F432-7266-4F31-8282-08E070FF057C}"/>
              </a:ext>
            </a:extLst>
          </p:cNvPr>
          <p:cNvSpPr>
            <a:spLocks noGrp="1"/>
          </p:cNvSpPr>
          <p:nvPr>
            <p:ph idx="1"/>
          </p:nvPr>
        </p:nvSpPr>
        <p:spPr/>
        <p:txBody>
          <a:bodyPr/>
          <a:lstStyle/>
          <a:p>
            <a:pPr marL="0" indent="0">
              <a:buNone/>
            </a:pPr>
            <a:r>
              <a:rPr lang="en-US" dirty="0"/>
              <a:t>Will this approach work?</a:t>
            </a:r>
          </a:p>
        </p:txBody>
      </p:sp>
    </p:spTree>
    <p:extLst>
      <p:ext uri="{BB962C8B-B14F-4D97-AF65-F5344CB8AC3E}">
        <p14:creationId xmlns:p14="http://schemas.microsoft.com/office/powerpoint/2010/main" val="3369850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6D35-C7B9-4E98-B001-F4CEDC26AECC}"/>
              </a:ext>
            </a:extLst>
          </p:cNvPr>
          <p:cNvSpPr>
            <a:spLocks noGrp="1"/>
          </p:cNvSpPr>
          <p:nvPr>
            <p:ph type="title"/>
          </p:nvPr>
        </p:nvSpPr>
        <p:spPr/>
        <p:txBody>
          <a:bodyPr/>
          <a:lstStyle/>
          <a:p>
            <a:r>
              <a:rPr lang="en-US" dirty="0"/>
              <a:t>K Means – Categorical Data</a:t>
            </a:r>
          </a:p>
        </p:txBody>
      </p:sp>
      <p:sp>
        <p:nvSpPr>
          <p:cNvPr id="3" name="Content Placeholder 2">
            <a:extLst>
              <a:ext uri="{FF2B5EF4-FFF2-40B4-BE49-F238E27FC236}">
                <a16:creationId xmlns:a16="http://schemas.microsoft.com/office/drawing/2014/main" id="{3760F432-7266-4F31-8282-08E070FF057C}"/>
              </a:ext>
            </a:extLst>
          </p:cNvPr>
          <p:cNvSpPr>
            <a:spLocks noGrp="1"/>
          </p:cNvSpPr>
          <p:nvPr>
            <p:ph idx="1"/>
          </p:nvPr>
        </p:nvSpPr>
        <p:spPr/>
        <p:txBody>
          <a:bodyPr/>
          <a:lstStyle/>
          <a:p>
            <a:pPr marL="0" indent="0">
              <a:buNone/>
            </a:pPr>
            <a:r>
              <a:rPr lang="en-US" dirty="0"/>
              <a:t>Solution: Encode same or different / create one-hot vectors</a:t>
            </a:r>
          </a:p>
        </p:txBody>
      </p:sp>
    </p:spTree>
    <p:extLst>
      <p:ext uri="{BB962C8B-B14F-4D97-AF65-F5344CB8AC3E}">
        <p14:creationId xmlns:p14="http://schemas.microsoft.com/office/powerpoint/2010/main" val="3982795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6D35-C7B9-4E98-B001-F4CEDC26AECC}"/>
              </a:ext>
            </a:extLst>
          </p:cNvPr>
          <p:cNvSpPr>
            <a:spLocks noGrp="1"/>
          </p:cNvSpPr>
          <p:nvPr>
            <p:ph type="title"/>
          </p:nvPr>
        </p:nvSpPr>
        <p:spPr/>
        <p:txBody>
          <a:bodyPr/>
          <a:lstStyle/>
          <a:p>
            <a:r>
              <a:rPr lang="en-US" dirty="0"/>
              <a:t>K Means – Categorical Data</a:t>
            </a:r>
          </a:p>
        </p:txBody>
      </p:sp>
      <p:sp>
        <p:nvSpPr>
          <p:cNvPr id="3" name="Content Placeholder 2">
            <a:extLst>
              <a:ext uri="{FF2B5EF4-FFF2-40B4-BE49-F238E27FC236}">
                <a16:creationId xmlns:a16="http://schemas.microsoft.com/office/drawing/2014/main" id="{3760F432-7266-4F31-8282-08E070FF057C}"/>
              </a:ext>
            </a:extLst>
          </p:cNvPr>
          <p:cNvSpPr>
            <a:spLocks noGrp="1"/>
          </p:cNvSpPr>
          <p:nvPr>
            <p:ph idx="1"/>
          </p:nvPr>
        </p:nvSpPr>
        <p:spPr/>
        <p:txBody>
          <a:bodyPr/>
          <a:lstStyle/>
          <a:p>
            <a:pPr marL="0" indent="0">
              <a:buNone/>
            </a:pPr>
            <a:r>
              <a:rPr lang="en-US" dirty="0"/>
              <a:t>Solution: Encode same or different / create one-hot vectors</a:t>
            </a:r>
          </a:p>
          <a:p>
            <a:pPr marL="0" indent="0">
              <a:buNone/>
            </a:pPr>
            <a:r>
              <a:rPr lang="en-US" dirty="0"/>
              <a:t>Improvement: adjust distance based on how common an option is</a:t>
            </a:r>
          </a:p>
          <a:p>
            <a:pPr marL="0" indent="0">
              <a:buNone/>
            </a:pPr>
            <a:r>
              <a:rPr lang="en-US" dirty="0"/>
              <a:t>	- If 90% of your sample is non-smoking, being a smoking sample 	is more of an oddity, so perhaps it should differentiate a cluster</a:t>
            </a:r>
          </a:p>
        </p:txBody>
      </p:sp>
    </p:spTree>
    <p:extLst>
      <p:ext uri="{BB962C8B-B14F-4D97-AF65-F5344CB8AC3E}">
        <p14:creationId xmlns:p14="http://schemas.microsoft.com/office/powerpoint/2010/main" val="282937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6D35-C7B9-4E98-B001-F4CEDC26AECC}"/>
              </a:ext>
            </a:extLst>
          </p:cNvPr>
          <p:cNvSpPr>
            <a:spLocks noGrp="1"/>
          </p:cNvSpPr>
          <p:nvPr>
            <p:ph type="title"/>
          </p:nvPr>
        </p:nvSpPr>
        <p:spPr/>
        <p:txBody>
          <a:bodyPr/>
          <a:lstStyle/>
          <a:p>
            <a:r>
              <a:rPr lang="en-US" dirty="0"/>
              <a:t>K Means – Categorical Data</a:t>
            </a:r>
          </a:p>
        </p:txBody>
      </p:sp>
      <p:sp>
        <p:nvSpPr>
          <p:cNvPr id="3" name="Content Placeholder 2">
            <a:extLst>
              <a:ext uri="{FF2B5EF4-FFF2-40B4-BE49-F238E27FC236}">
                <a16:creationId xmlns:a16="http://schemas.microsoft.com/office/drawing/2014/main" id="{3760F432-7266-4F31-8282-08E070FF057C}"/>
              </a:ext>
            </a:extLst>
          </p:cNvPr>
          <p:cNvSpPr>
            <a:spLocks noGrp="1"/>
          </p:cNvSpPr>
          <p:nvPr>
            <p:ph idx="1"/>
          </p:nvPr>
        </p:nvSpPr>
        <p:spPr>
          <a:xfrm>
            <a:off x="628650" y="1369219"/>
            <a:ext cx="7886700" cy="3774281"/>
          </a:xfrm>
        </p:spPr>
        <p:txBody>
          <a:bodyPr/>
          <a:lstStyle/>
          <a:p>
            <a:pPr marL="0" indent="0">
              <a:buNone/>
            </a:pPr>
            <a:r>
              <a:rPr lang="en-US" dirty="0"/>
              <a:t>Solution: Encode same or different / create one-hot vectors</a:t>
            </a:r>
          </a:p>
          <a:p>
            <a:pPr marL="0" indent="0">
              <a:buNone/>
            </a:pPr>
            <a:r>
              <a:rPr lang="en-US" dirty="0"/>
              <a:t>Improvement: adjust distance based on how common an option is</a:t>
            </a:r>
          </a:p>
          <a:p>
            <a:pPr marL="0" indent="0">
              <a:buNone/>
            </a:pPr>
            <a:r>
              <a:rPr lang="en-US" dirty="0"/>
              <a:t>	- If 90% of your sample is non-smoking, being a smoking sample 	is more of an oddity, so perhaps it should differentiate a cluster</a:t>
            </a:r>
          </a:p>
          <a:p>
            <a:pPr marL="0" indent="0">
              <a:buNone/>
            </a:pPr>
            <a:r>
              <a:rPr lang="en-US" dirty="0"/>
              <a:t>	- K Means – adjust based on popularity for non-binary</a:t>
            </a:r>
          </a:p>
          <a:p>
            <a:pPr marL="0" indent="0">
              <a:buNone/>
            </a:pPr>
            <a:r>
              <a:rPr lang="en-US" dirty="0"/>
              <a:t>	- K Modes – simplify as binary, either most popular choice or not</a:t>
            </a:r>
          </a:p>
          <a:p>
            <a:pPr marL="0" indent="0">
              <a:buNone/>
            </a:pPr>
            <a:endParaRPr lang="en-US" dirty="0"/>
          </a:p>
          <a:p>
            <a:pPr marL="0" indent="0">
              <a:buNone/>
            </a:pPr>
            <a:r>
              <a:rPr lang="en-US" sz="1350" dirty="0">
                <a:hlinkClick r:id="rId2"/>
              </a:rPr>
              <a:t>https://shapeofdata.wordpress.com/2014/03/04/k-modes/</a:t>
            </a:r>
            <a:endParaRPr lang="en-US" sz="1350" dirty="0"/>
          </a:p>
        </p:txBody>
      </p:sp>
    </p:spTree>
    <p:extLst>
      <p:ext uri="{BB962C8B-B14F-4D97-AF65-F5344CB8AC3E}">
        <p14:creationId xmlns:p14="http://schemas.microsoft.com/office/powerpoint/2010/main" val="38949775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6BEF-3405-4BB2-8B82-494D8891E1CC}"/>
              </a:ext>
            </a:extLst>
          </p:cNvPr>
          <p:cNvSpPr>
            <a:spLocks noGrp="1"/>
          </p:cNvSpPr>
          <p:nvPr>
            <p:ph type="title"/>
          </p:nvPr>
        </p:nvSpPr>
        <p:spPr/>
        <p:txBody>
          <a:bodyPr/>
          <a:lstStyle/>
          <a:p>
            <a:r>
              <a:rPr lang="en-US" dirty="0"/>
              <a:t>K Means – Non-Convex Clusters</a:t>
            </a:r>
          </a:p>
        </p:txBody>
      </p:sp>
      <p:sp>
        <p:nvSpPr>
          <p:cNvPr id="3" name="Content Placeholder 2">
            <a:extLst>
              <a:ext uri="{FF2B5EF4-FFF2-40B4-BE49-F238E27FC236}">
                <a16:creationId xmlns:a16="http://schemas.microsoft.com/office/drawing/2014/main" id="{E625D122-0E7A-424E-AE2C-03B05D8F20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712791-2075-4F65-9446-97DF6A88F18D}"/>
              </a:ext>
            </a:extLst>
          </p:cNvPr>
          <p:cNvPicPr>
            <a:picLocks noChangeAspect="1"/>
          </p:cNvPicPr>
          <p:nvPr/>
        </p:nvPicPr>
        <p:blipFill>
          <a:blip r:embed="rId2"/>
          <a:stretch>
            <a:fillRect/>
          </a:stretch>
        </p:blipFill>
        <p:spPr>
          <a:xfrm>
            <a:off x="2921199" y="1369219"/>
            <a:ext cx="3301603" cy="329601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7C7B348-2304-4FE7-8078-FF3BE3793973}"/>
                  </a:ext>
                </a:extLst>
              </p14:cNvPr>
              <p14:cNvContentPartPr/>
              <p14:nvPr/>
            </p14:nvContentPartPr>
            <p14:xfrm>
              <a:off x="2920320" y="1204560"/>
              <a:ext cx="3354840" cy="3629160"/>
            </p14:xfrm>
          </p:contentPart>
        </mc:Choice>
        <mc:Fallback xmlns="">
          <p:pic>
            <p:nvPicPr>
              <p:cNvPr id="5" name="Ink 4">
                <a:extLst>
                  <a:ext uri="{FF2B5EF4-FFF2-40B4-BE49-F238E27FC236}">
                    <a16:creationId xmlns:a16="http://schemas.microsoft.com/office/drawing/2014/main" id="{A7C7B348-2304-4FE7-8078-FF3BE3793973}"/>
                  </a:ext>
                </a:extLst>
              </p:cNvPr>
              <p:cNvPicPr/>
              <p:nvPr/>
            </p:nvPicPr>
            <p:blipFill>
              <a:blip r:embed="rId4"/>
              <a:stretch>
                <a:fillRect/>
              </a:stretch>
            </p:blipFill>
            <p:spPr>
              <a:xfrm>
                <a:off x="2910960" y="1195200"/>
                <a:ext cx="3373560" cy="3647880"/>
              </a:xfrm>
              <a:prstGeom prst="rect">
                <a:avLst/>
              </a:prstGeom>
            </p:spPr>
          </p:pic>
        </mc:Fallback>
      </mc:AlternateContent>
    </p:spTree>
    <p:extLst>
      <p:ext uri="{BB962C8B-B14F-4D97-AF65-F5344CB8AC3E}">
        <p14:creationId xmlns:p14="http://schemas.microsoft.com/office/powerpoint/2010/main" val="718079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6BEF-3405-4BB2-8B82-494D8891E1CC}"/>
              </a:ext>
            </a:extLst>
          </p:cNvPr>
          <p:cNvSpPr>
            <a:spLocks noGrp="1"/>
          </p:cNvSpPr>
          <p:nvPr>
            <p:ph type="title"/>
          </p:nvPr>
        </p:nvSpPr>
        <p:spPr/>
        <p:txBody>
          <a:bodyPr/>
          <a:lstStyle/>
          <a:p>
            <a:r>
              <a:rPr lang="en-US" dirty="0"/>
              <a:t>K Means – Non-Convex Clusters</a:t>
            </a:r>
          </a:p>
        </p:txBody>
      </p:sp>
      <p:sp>
        <p:nvSpPr>
          <p:cNvPr id="3" name="Content Placeholder 2">
            <a:extLst>
              <a:ext uri="{FF2B5EF4-FFF2-40B4-BE49-F238E27FC236}">
                <a16:creationId xmlns:a16="http://schemas.microsoft.com/office/drawing/2014/main" id="{E625D122-0E7A-424E-AE2C-03B05D8F20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DF88B6-267D-4D6F-A1A4-DA571F98164F}"/>
              </a:ext>
            </a:extLst>
          </p:cNvPr>
          <p:cNvPicPr>
            <a:picLocks noChangeAspect="1"/>
          </p:cNvPicPr>
          <p:nvPr/>
        </p:nvPicPr>
        <p:blipFill>
          <a:blip r:embed="rId2"/>
          <a:stretch>
            <a:fillRect/>
          </a:stretch>
        </p:blipFill>
        <p:spPr>
          <a:xfrm>
            <a:off x="2866430" y="1369219"/>
            <a:ext cx="3411140" cy="3518672"/>
          </a:xfrm>
          <a:prstGeom prst="rect">
            <a:avLst/>
          </a:prstGeom>
        </p:spPr>
      </p:pic>
    </p:spTree>
    <p:extLst>
      <p:ext uri="{BB962C8B-B14F-4D97-AF65-F5344CB8AC3E}">
        <p14:creationId xmlns:p14="http://schemas.microsoft.com/office/powerpoint/2010/main" val="4076792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551C-0BC7-415C-99CD-059DE1489DC1}"/>
              </a:ext>
            </a:extLst>
          </p:cNvPr>
          <p:cNvSpPr>
            <a:spLocks noGrp="1"/>
          </p:cNvSpPr>
          <p:nvPr>
            <p:ph type="title"/>
          </p:nvPr>
        </p:nvSpPr>
        <p:spPr/>
        <p:txBody>
          <a:bodyPr/>
          <a:lstStyle/>
          <a:p>
            <a:r>
              <a:rPr lang="en-US" dirty="0"/>
              <a:t>K Means – Convex Clusters Solutions</a:t>
            </a:r>
          </a:p>
        </p:txBody>
      </p:sp>
      <p:sp>
        <p:nvSpPr>
          <p:cNvPr id="3" name="Content Placeholder 2">
            <a:extLst>
              <a:ext uri="{FF2B5EF4-FFF2-40B4-BE49-F238E27FC236}">
                <a16:creationId xmlns:a16="http://schemas.microsoft.com/office/drawing/2014/main" id="{819CEDCB-8D8C-449B-83D3-5AC2DFA7668C}"/>
              </a:ext>
            </a:extLst>
          </p:cNvPr>
          <p:cNvSpPr>
            <a:spLocks noGrp="1"/>
          </p:cNvSpPr>
          <p:nvPr>
            <p:ph idx="1"/>
          </p:nvPr>
        </p:nvSpPr>
        <p:spPr/>
        <p:txBody>
          <a:bodyPr/>
          <a:lstStyle/>
          <a:p>
            <a:pPr marL="0" indent="0">
              <a:buNone/>
            </a:pPr>
            <a:r>
              <a:rPr lang="en-US" dirty="0"/>
              <a:t>Transform your data?</a:t>
            </a:r>
          </a:p>
        </p:txBody>
      </p:sp>
    </p:spTree>
    <p:extLst>
      <p:ext uri="{BB962C8B-B14F-4D97-AF65-F5344CB8AC3E}">
        <p14:creationId xmlns:p14="http://schemas.microsoft.com/office/powerpoint/2010/main" val="1792612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a:p>
            <a:pPr marL="0" indent="0">
              <a:buNone/>
            </a:pPr>
            <a:endParaRPr lang="en-US" dirty="0"/>
          </a:p>
          <a:p>
            <a:pPr marL="0" indent="0">
              <a:buNone/>
            </a:pPr>
            <a:r>
              <a:rPr lang="en-US" dirty="0"/>
              <a:t>What kind of boundary can we give</a:t>
            </a:r>
          </a:p>
          <a:p>
            <a:pPr marL="0" indent="0">
              <a:buNone/>
            </a:pPr>
            <a:r>
              <a:rPr lang="en-US" dirty="0"/>
              <a:t>this space?</a:t>
            </a:r>
          </a:p>
          <a:p>
            <a:pPr marL="0" indent="0">
              <a:buNone/>
            </a:pPr>
            <a:endParaRPr lang="en-US" dirty="0"/>
          </a:p>
          <a:p>
            <a:pPr marL="0" indent="0">
              <a:buNone/>
            </a:pPr>
            <a:r>
              <a:rPr lang="en-US" dirty="0"/>
              <a:t>Can we express that boundary in</a:t>
            </a:r>
          </a:p>
          <a:p>
            <a:pPr marL="0" indent="0">
              <a:buNone/>
            </a:pPr>
            <a:r>
              <a:rPr lang="en-US" dirty="0"/>
              <a:t>terms of our given features?</a:t>
            </a:r>
          </a:p>
        </p:txBody>
      </p:sp>
      <p:pic>
        <p:nvPicPr>
          <p:cNvPr id="4" name="Picture 3">
            <a:extLst>
              <a:ext uri="{FF2B5EF4-FFF2-40B4-BE49-F238E27FC236}">
                <a16:creationId xmlns:a16="http://schemas.microsoft.com/office/drawing/2014/main" id="{A2B36BDD-BCBD-43E6-9950-80C43E5BC8D0}"/>
              </a:ext>
            </a:extLst>
          </p:cNvPr>
          <p:cNvPicPr>
            <a:picLocks noChangeAspect="1"/>
          </p:cNvPicPr>
          <p:nvPr/>
        </p:nvPicPr>
        <p:blipFill>
          <a:blip r:embed="rId2"/>
          <a:stretch>
            <a:fillRect/>
          </a:stretch>
        </p:blipFill>
        <p:spPr>
          <a:xfrm>
            <a:off x="4901293" y="1369219"/>
            <a:ext cx="3614057" cy="3525670"/>
          </a:xfrm>
          <a:prstGeom prst="rect">
            <a:avLst/>
          </a:prstGeom>
        </p:spPr>
      </p:pic>
    </p:spTree>
    <p:extLst>
      <p:ext uri="{BB962C8B-B14F-4D97-AF65-F5344CB8AC3E}">
        <p14:creationId xmlns:p14="http://schemas.microsoft.com/office/powerpoint/2010/main" val="3492898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57E6-5ABC-466E-9CAE-B2CCBC8EFD23}"/>
              </a:ext>
            </a:extLst>
          </p:cNvPr>
          <p:cNvSpPr>
            <a:spLocks noGrp="1"/>
          </p:cNvSpPr>
          <p:nvPr>
            <p:ph type="title"/>
          </p:nvPr>
        </p:nvSpPr>
        <p:spPr/>
        <p:txBody>
          <a:bodyPr/>
          <a:lstStyle/>
          <a:p>
            <a:r>
              <a:rPr lang="en-US" dirty="0"/>
              <a:t>Dimension Projection</a:t>
            </a:r>
          </a:p>
        </p:txBody>
      </p:sp>
      <p:sp>
        <p:nvSpPr>
          <p:cNvPr id="3" name="Content Placeholder 2">
            <a:extLst>
              <a:ext uri="{FF2B5EF4-FFF2-40B4-BE49-F238E27FC236}">
                <a16:creationId xmlns:a16="http://schemas.microsoft.com/office/drawing/2014/main" id="{70A78861-0DB3-4861-8892-929D3CAC1D1F}"/>
              </a:ext>
            </a:extLst>
          </p:cNvPr>
          <p:cNvSpPr>
            <a:spLocks noGrp="1"/>
          </p:cNvSpPr>
          <p:nvPr>
            <p:ph idx="1"/>
          </p:nvPr>
        </p:nvSpPr>
        <p:spPr/>
        <p:txBody>
          <a:bodyPr/>
          <a:lstStyle/>
          <a:p>
            <a:pPr marL="0" indent="0">
              <a:buNone/>
            </a:pPr>
            <a:r>
              <a:rPr lang="en-US" dirty="0"/>
              <a:t>How would we separate these classes?</a:t>
            </a:r>
          </a:p>
          <a:p>
            <a:pPr marL="0" indent="0">
              <a:buNone/>
            </a:pPr>
            <a:endParaRPr lang="en-US" dirty="0"/>
          </a:p>
          <a:p>
            <a:pPr marL="0" indent="0">
              <a:buNone/>
            </a:pPr>
            <a:r>
              <a:rPr lang="en-US" dirty="0"/>
              <a:t>What kind of boundary can we give</a:t>
            </a:r>
          </a:p>
          <a:p>
            <a:pPr marL="0" indent="0">
              <a:buNone/>
            </a:pPr>
            <a:r>
              <a:rPr lang="en-US" dirty="0"/>
              <a:t>this space?</a:t>
            </a:r>
          </a:p>
          <a:p>
            <a:pPr marL="0" indent="0">
              <a:buNone/>
            </a:pPr>
            <a:endParaRPr lang="en-US" dirty="0"/>
          </a:p>
          <a:p>
            <a:pPr marL="0" indent="0">
              <a:buNone/>
            </a:pPr>
            <a:r>
              <a:rPr lang="en-US" dirty="0"/>
              <a:t>Can we express that boundary in</a:t>
            </a:r>
          </a:p>
          <a:p>
            <a:pPr marL="0" indent="0">
              <a:buNone/>
            </a:pPr>
            <a:r>
              <a:rPr lang="en-US" dirty="0"/>
              <a:t>terms of our given features?</a:t>
            </a:r>
          </a:p>
        </p:txBody>
      </p:sp>
      <p:pic>
        <p:nvPicPr>
          <p:cNvPr id="5" name="Picture 4">
            <a:extLst>
              <a:ext uri="{FF2B5EF4-FFF2-40B4-BE49-F238E27FC236}">
                <a16:creationId xmlns:a16="http://schemas.microsoft.com/office/drawing/2014/main" id="{8637843F-ACE2-465B-8DE1-31FE8C7B559B}"/>
              </a:ext>
            </a:extLst>
          </p:cNvPr>
          <p:cNvPicPr>
            <a:picLocks noChangeAspect="1"/>
          </p:cNvPicPr>
          <p:nvPr/>
        </p:nvPicPr>
        <p:blipFill>
          <a:blip r:embed="rId2"/>
          <a:stretch>
            <a:fillRect/>
          </a:stretch>
        </p:blipFill>
        <p:spPr>
          <a:xfrm>
            <a:off x="5058097" y="1209397"/>
            <a:ext cx="3457253" cy="358314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E296AFA-BAC2-4E00-84F1-627C8018BDF4}"/>
                  </a:ext>
                </a:extLst>
              </p14:cNvPr>
              <p14:cNvContentPartPr/>
              <p14:nvPr/>
            </p14:nvContentPartPr>
            <p14:xfrm>
              <a:off x="5385240" y="1715760"/>
              <a:ext cx="2818080" cy="1643040"/>
            </p14:xfrm>
          </p:contentPart>
        </mc:Choice>
        <mc:Fallback xmlns="">
          <p:pic>
            <p:nvPicPr>
              <p:cNvPr id="4" name="Ink 3">
                <a:extLst>
                  <a:ext uri="{FF2B5EF4-FFF2-40B4-BE49-F238E27FC236}">
                    <a16:creationId xmlns:a16="http://schemas.microsoft.com/office/drawing/2014/main" id="{0E296AFA-BAC2-4E00-84F1-627C8018BDF4}"/>
                  </a:ext>
                </a:extLst>
              </p:cNvPr>
              <p:cNvPicPr/>
              <p:nvPr/>
            </p:nvPicPr>
            <p:blipFill>
              <a:blip r:embed="rId4"/>
              <a:stretch>
                <a:fillRect/>
              </a:stretch>
            </p:blipFill>
            <p:spPr>
              <a:xfrm>
                <a:off x="5375880" y="1706400"/>
                <a:ext cx="2836800" cy="1661760"/>
              </a:xfrm>
              <a:prstGeom prst="rect">
                <a:avLst/>
              </a:prstGeom>
            </p:spPr>
          </p:pic>
        </mc:Fallback>
      </mc:AlternateContent>
    </p:spTree>
    <p:extLst>
      <p:ext uri="{BB962C8B-B14F-4D97-AF65-F5344CB8AC3E}">
        <p14:creationId xmlns:p14="http://schemas.microsoft.com/office/powerpoint/2010/main" val="3922517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E6B1-EBE0-4329-B2FB-BB5A0C6E28BC}"/>
              </a:ext>
            </a:extLst>
          </p:cNvPr>
          <p:cNvSpPr>
            <a:spLocks noGrp="1"/>
          </p:cNvSpPr>
          <p:nvPr>
            <p:ph type="title"/>
          </p:nvPr>
        </p:nvSpPr>
        <p:spPr/>
        <p:txBody>
          <a:bodyPr/>
          <a:lstStyle/>
          <a:p>
            <a:r>
              <a:rPr lang="en-US" dirty="0"/>
              <a:t>Expanding Reward</a:t>
            </a:r>
          </a:p>
        </p:txBody>
      </p:sp>
      <p:sp>
        <p:nvSpPr>
          <p:cNvPr id="3" name="Content Placeholder 2">
            <a:extLst>
              <a:ext uri="{FF2B5EF4-FFF2-40B4-BE49-F238E27FC236}">
                <a16:creationId xmlns:a16="http://schemas.microsoft.com/office/drawing/2014/main" id="{BAB6B120-9395-4FCA-9E91-59C5DA800CD2}"/>
              </a:ext>
            </a:extLst>
          </p:cNvPr>
          <p:cNvSpPr>
            <a:spLocks noGrp="1"/>
          </p:cNvSpPr>
          <p:nvPr>
            <p:ph idx="1"/>
          </p:nvPr>
        </p:nvSpPr>
        <p:spPr>
          <a:xfrm>
            <a:off x="628650" y="1369219"/>
            <a:ext cx="4200525" cy="3263504"/>
          </a:xfrm>
        </p:spPr>
        <p:txBody>
          <a:bodyPr/>
          <a:lstStyle/>
          <a:p>
            <a:pPr marL="0" indent="0">
              <a:buNone/>
            </a:pPr>
            <a:r>
              <a:rPr lang="en-US" dirty="0"/>
              <a:t>Reward – An intermediate measure of success / failure towards the Goal</a:t>
            </a:r>
          </a:p>
          <a:p>
            <a:pPr marL="0" indent="0">
              <a:buNone/>
            </a:pPr>
            <a:endParaRPr lang="en-US" dirty="0"/>
          </a:p>
        </p:txBody>
      </p:sp>
      <p:pic>
        <p:nvPicPr>
          <p:cNvPr id="4" name="Picture 2" descr="Image result for chess board in game">
            <a:extLst>
              <a:ext uri="{FF2B5EF4-FFF2-40B4-BE49-F238E27FC236}">
                <a16:creationId xmlns:a16="http://schemas.microsoft.com/office/drawing/2014/main" id="{AC2702BC-175F-4109-AAE1-F31B8A369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1611511"/>
            <a:ext cx="3686175" cy="27789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3FF418-6499-427A-A4AA-80BDE84CD49F}"/>
                  </a:ext>
                </a:extLst>
              </p14:cNvPr>
              <p14:cNvContentPartPr/>
              <p14:nvPr/>
            </p14:nvContentPartPr>
            <p14:xfrm>
              <a:off x="5566320" y="1697760"/>
              <a:ext cx="3110400" cy="2661840"/>
            </p14:xfrm>
          </p:contentPart>
        </mc:Choice>
        <mc:Fallback xmlns="">
          <p:pic>
            <p:nvPicPr>
              <p:cNvPr id="5" name="Ink 4">
                <a:extLst>
                  <a:ext uri="{FF2B5EF4-FFF2-40B4-BE49-F238E27FC236}">
                    <a16:creationId xmlns:a16="http://schemas.microsoft.com/office/drawing/2014/main" id="{BE3FF418-6499-427A-A4AA-80BDE84CD49F}"/>
                  </a:ext>
                </a:extLst>
              </p:cNvPr>
              <p:cNvPicPr/>
              <p:nvPr/>
            </p:nvPicPr>
            <p:blipFill>
              <a:blip r:embed="rId4"/>
              <a:stretch>
                <a:fillRect/>
              </a:stretch>
            </p:blipFill>
            <p:spPr>
              <a:xfrm>
                <a:off x="5556960" y="1688400"/>
                <a:ext cx="3129120" cy="2680560"/>
              </a:xfrm>
              <a:prstGeom prst="rect">
                <a:avLst/>
              </a:prstGeom>
            </p:spPr>
          </p:pic>
        </mc:Fallback>
      </mc:AlternateContent>
    </p:spTree>
    <p:extLst>
      <p:ext uri="{BB962C8B-B14F-4D97-AF65-F5344CB8AC3E}">
        <p14:creationId xmlns:p14="http://schemas.microsoft.com/office/powerpoint/2010/main" val="962071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551C-0BC7-415C-99CD-059DE1489DC1}"/>
              </a:ext>
            </a:extLst>
          </p:cNvPr>
          <p:cNvSpPr>
            <a:spLocks noGrp="1"/>
          </p:cNvSpPr>
          <p:nvPr>
            <p:ph type="title"/>
          </p:nvPr>
        </p:nvSpPr>
        <p:spPr/>
        <p:txBody>
          <a:bodyPr/>
          <a:lstStyle/>
          <a:p>
            <a:r>
              <a:rPr lang="en-US" dirty="0"/>
              <a:t>K Means – Convex Clusters Solutions</a:t>
            </a:r>
          </a:p>
        </p:txBody>
      </p:sp>
      <p:sp>
        <p:nvSpPr>
          <p:cNvPr id="3" name="Content Placeholder 2">
            <a:extLst>
              <a:ext uri="{FF2B5EF4-FFF2-40B4-BE49-F238E27FC236}">
                <a16:creationId xmlns:a16="http://schemas.microsoft.com/office/drawing/2014/main" id="{819CEDCB-8D8C-449B-83D3-5AC2DFA7668C}"/>
              </a:ext>
            </a:extLst>
          </p:cNvPr>
          <p:cNvSpPr>
            <a:spLocks noGrp="1"/>
          </p:cNvSpPr>
          <p:nvPr>
            <p:ph idx="1"/>
          </p:nvPr>
        </p:nvSpPr>
        <p:spPr/>
        <p:txBody>
          <a:bodyPr/>
          <a:lstStyle/>
          <a:p>
            <a:pPr marL="0" indent="0">
              <a:buNone/>
            </a:pPr>
            <a:r>
              <a:rPr lang="en-US" dirty="0"/>
              <a:t>Transform your data, add iterative testing?</a:t>
            </a:r>
          </a:p>
        </p:txBody>
      </p:sp>
    </p:spTree>
    <p:extLst>
      <p:ext uri="{BB962C8B-B14F-4D97-AF65-F5344CB8AC3E}">
        <p14:creationId xmlns:p14="http://schemas.microsoft.com/office/powerpoint/2010/main" val="1403325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CCF0-D05D-4898-BC0B-161B7304A52C}"/>
              </a:ext>
            </a:extLst>
          </p:cNvPr>
          <p:cNvSpPr>
            <a:spLocks noGrp="1"/>
          </p:cNvSpPr>
          <p:nvPr>
            <p:ph type="title"/>
          </p:nvPr>
        </p:nvSpPr>
        <p:spPr/>
        <p:txBody>
          <a:bodyPr/>
          <a:lstStyle/>
          <a:p>
            <a:r>
              <a:rPr lang="en-US" dirty="0"/>
              <a:t>K Means – Pros &amp; Cons</a:t>
            </a:r>
          </a:p>
        </p:txBody>
      </p:sp>
      <p:sp>
        <p:nvSpPr>
          <p:cNvPr id="3" name="Content Placeholder 2">
            <a:extLst>
              <a:ext uri="{FF2B5EF4-FFF2-40B4-BE49-F238E27FC236}">
                <a16:creationId xmlns:a16="http://schemas.microsoft.com/office/drawing/2014/main" id="{9F0A32CB-EAB7-4814-A163-09354680FED0}"/>
              </a:ext>
            </a:extLst>
          </p:cNvPr>
          <p:cNvSpPr>
            <a:spLocks noGrp="1"/>
          </p:cNvSpPr>
          <p:nvPr>
            <p:ph idx="1"/>
          </p:nvPr>
        </p:nvSpPr>
        <p:spPr/>
        <p:txBody>
          <a:bodyPr/>
          <a:lstStyle/>
          <a:p>
            <a:pPr marL="0" indent="0">
              <a:buNone/>
            </a:pPr>
            <a:r>
              <a:rPr lang="en-US" dirty="0"/>
              <a:t>PROS</a:t>
            </a:r>
          </a:p>
          <a:p>
            <a:pPr marL="0" indent="0">
              <a:buNone/>
            </a:pPr>
            <a:r>
              <a:rPr lang="en-US" dirty="0"/>
              <a:t>Simple to understand &amp; implement</a:t>
            </a:r>
          </a:p>
          <a:p>
            <a:pPr marL="0" indent="0">
              <a:buNone/>
            </a:pPr>
            <a:r>
              <a:rPr lang="en-US" dirty="0"/>
              <a:t>Very fast to converge</a:t>
            </a:r>
          </a:p>
          <a:p>
            <a:pPr marL="0" indent="0">
              <a:buNone/>
            </a:pPr>
            <a:r>
              <a:rPr lang="en-US" dirty="0"/>
              <a:t>Can make theoretical sense when mapping to cluster features</a:t>
            </a:r>
          </a:p>
        </p:txBody>
      </p:sp>
    </p:spTree>
    <p:extLst>
      <p:ext uri="{BB962C8B-B14F-4D97-AF65-F5344CB8AC3E}">
        <p14:creationId xmlns:p14="http://schemas.microsoft.com/office/powerpoint/2010/main" val="31672326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CCF0-D05D-4898-BC0B-161B7304A52C}"/>
              </a:ext>
            </a:extLst>
          </p:cNvPr>
          <p:cNvSpPr>
            <a:spLocks noGrp="1"/>
          </p:cNvSpPr>
          <p:nvPr>
            <p:ph type="title"/>
          </p:nvPr>
        </p:nvSpPr>
        <p:spPr/>
        <p:txBody>
          <a:bodyPr/>
          <a:lstStyle/>
          <a:p>
            <a:r>
              <a:rPr lang="en-US" dirty="0"/>
              <a:t>K Means – Pros &amp; Cons</a:t>
            </a:r>
          </a:p>
        </p:txBody>
      </p:sp>
      <p:sp>
        <p:nvSpPr>
          <p:cNvPr id="3" name="Content Placeholder 2">
            <a:extLst>
              <a:ext uri="{FF2B5EF4-FFF2-40B4-BE49-F238E27FC236}">
                <a16:creationId xmlns:a16="http://schemas.microsoft.com/office/drawing/2014/main" id="{9F0A32CB-EAB7-4814-A163-09354680FED0}"/>
              </a:ext>
            </a:extLst>
          </p:cNvPr>
          <p:cNvSpPr>
            <a:spLocks noGrp="1"/>
          </p:cNvSpPr>
          <p:nvPr>
            <p:ph idx="1"/>
          </p:nvPr>
        </p:nvSpPr>
        <p:spPr>
          <a:xfrm>
            <a:off x="628650" y="1369219"/>
            <a:ext cx="7886700" cy="3774281"/>
          </a:xfrm>
        </p:spPr>
        <p:txBody>
          <a:bodyPr/>
          <a:lstStyle/>
          <a:p>
            <a:pPr marL="0" indent="0">
              <a:buNone/>
            </a:pPr>
            <a:r>
              <a:rPr lang="en-US" dirty="0"/>
              <a:t>PROS</a:t>
            </a:r>
          </a:p>
          <a:p>
            <a:pPr marL="0" indent="0">
              <a:buNone/>
            </a:pPr>
            <a:r>
              <a:rPr lang="en-US" dirty="0"/>
              <a:t>Simple to understand &amp; implement</a:t>
            </a:r>
          </a:p>
          <a:p>
            <a:pPr marL="0" indent="0">
              <a:buNone/>
            </a:pPr>
            <a:r>
              <a:rPr lang="en-US" dirty="0"/>
              <a:t>Very fast to converge</a:t>
            </a:r>
          </a:p>
          <a:p>
            <a:pPr marL="0" indent="0">
              <a:buNone/>
            </a:pPr>
            <a:r>
              <a:rPr lang="en-US" dirty="0"/>
              <a:t>Can make theoretical sense when mapping to cluster features</a:t>
            </a:r>
          </a:p>
          <a:p>
            <a:pPr marL="0" indent="0">
              <a:buNone/>
            </a:pPr>
            <a:endParaRPr lang="en-US" dirty="0"/>
          </a:p>
          <a:p>
            <a:pPr marL="0" indent="0">
              <a:buNone/>
            </a:pPr>
            <a:r>
              <a:rPr lang="en-US" dirty="0"/>
              <a:t>CONS</a:t>
            </a:r>
          </a:p>
          <a:p>
            <a:pPr marL="0" indent="0">
              <a:buNone/>
            </a:pPr>
            <a:r>
              <a:rPr lang="en-US" dirty="0"/>
              <a:t>Doesn’t handle non-convex clusters well</a:t>
            </a:r>
          </a:p>
          <a:p>
            <a:pPr marL="0" indent="0">
              <a:buNone/>
            </a:pPr>
            <a:r>
              <a:rPr lang="en-US" dirty="0"/>
              <a:t>Sensitive to oddities from outliers, initialization</a:t>
            </a:r>
          </a:p>
          <a:p>
            <a:pPr marL="0" indent="0">
              <a:buNone/>
            </a:pPr>
            <a:r>
              <a:rPr lang="en-US" i="1" dirty="0"/>
              <a:t>Makes a hard choice (assigns to one and only one cluster)</a:t>
            </a:r>
          </a:p>
        </p:txBody>
      </p:sp>
    </p:spTree>
    <p:extLst>
      <p:ext uri="{BB962C8B-B14F-4D97-AF65-F5344CB8AC3E}">
        <p14:creationId xmlns:p14="http://schemas.microsoft.com/office/powerpoint/2010/main" val="71659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27C-CDC2-4114-8BA6-D101A009F9A0}"/>
              </a:ext>
            </a:extLst>
          </p:cNvPr>
          <p:cNvSpPr>
            <a:spLocks noGrp="1"/>
          </p:cNvSpPr>
          <p:nvPr>
            <p:ph type="title"/>
          </p:nvPr>
        </p:nvSpPr>
        <p:spPr/>
        <p:txBody>
          <a:bodyPr/>
          <a:lstStyle/>
          <a:p>
            <a:r>
              <a:rPr lang="en-US" dirty="0"/>
              <a:t>Clustering – K Means</a:t>
            </a:r>
          </a:p>
        </p:txBody>
      </p:sp>
      <p:sp>
        <p:nvSpPr>
          <p:cNvPr id="3" name="Content Placeholder 2">
            <a:extLst>
              <a:ext uri="{FF2B5EF4-FFF2-40B4-BE49-F238E27FC236}">
                <a16:creationId xmlns:a16="http://schemas.microsoft.com/office/drawing/2014/main" id="{57348840-3C3C-44CD-9678-30FD714DFB98}"/>
              </a:ext>
            </a:extLst>
          </p:cNvPr>
          <p:cNvSpPr>
            <a:spLocks noGrp="1"/>
          </p:cNvSpPr>
          <p:nvPr>
            <p:ph idx="1"/>
          </p:nvPr>
        </p:nvSpPr>
        <p:spPr/>
        <p:txBody>
          <a:bodyPr>
            <a:normAutofit/>
          </a:bodyPr>
          <a:lstStyle/>
          <a:p>
            <a:pPr marL="0" indent="0">
              <a:buNone/>
            </a:pPr>
            <a:r>
              <a:rPr lang="en-US" dirty="0"/>
              <a:t>Start with your Data</a:t>
            </a:r>
          </a:p>
          <a:p>
            <a:pPr marL="0" indent="0">
              <a:buNone/>
            </a:pPr>
            <a:r>
              <a:rPr lang="en-US" dirty="0"/>
              <a:t>Choose K centroids</a:t>
            </a:r>
          </a:p>
          <a:p>
            <a:pPr marL="0" indent="0">
              <a:buNone/>
            </a:pPr>
            <a:r>
              <a:rPr lang="en-US" dirty="0"/>
              <a:t>Until we converge:</a:t>
            </a:r>
          </a:p>
          <a:p>
            <a:pPr marL="0" indent="0">
              <a:buNone/>
            </a:pPr>
            <a:r>
              <a:rPr lang="en-US" dirty="0"/>
              <a:t>	Reassign points</a:t>
            </a:r>
          </a:p>
          <a:p>
            <a:pPr marL="0" indent="0">
              <a:buNone/>
            </a:pPr>
            <a:r>
              <a:rPr lang="en-US" dirty="0"/>
              <a:t>	Re-center</a:t>
            </a:r>
          </a:p>
        </p:txBody>
      </p:sp>
      <p:pic>
        <p:nvPicPr>
          <p:cNvPr id="4" name="Picture 3">
            <a:extLst>
              <a:ext uri="{FF2B5EF4-FFF2-40B4-BE49-F238E27FC236}">
                <a16:creationId xmlns:a16="http://schemas.microsoft.com/office/drawing/2014/main" id="{A668C422-DE42-409D-97C8-252D9467EC99}"/>
              </a:ext>
            </a:extLst>
          </p:cNvPr>
          <p:cNvPicPr>
            <a:picLocks noChangeAspect="1"/>
          </p:cNvPicPr>
          <p:nvPr/>
        </p:nvPicPr>
        <p:blipFill>
          <a:blip r:embed="rId2"/>
          <a:stretch>
            <a:fillRect/>
          </a:stretch>
        </p:blipFill>
        <p:spPr>
          <a:xfrm>
            <a:off x="3424237" y="1508633"/>
            <a:ext cx="5719763" cy="2984676"/>
          </a:xfrm>
          <a:prstGeom prst="rect">
            <a:avLst/>
          </a:prstGeom>
        </p:spPr>
      </p:pic>
      <p:pic>
        <p:nvPicPr>
          <p:cNvPr id="5" name="Picture 4">
            <a:extLst>
              <a:ext uri="{FF2B5EF4-FFF2-40B4-BE49-F238E27FC236}">
                <a16:creationId xmlns:a16="http://schemas.microsoft.com/office/drawing/2014/main" id="{F4D30CDE-C9F7-480F-A195-55D984833488}"/>
              </a:ext>
            </a:extLst>
          </p:cNvPr>
          <p:cNvPicPr>
            <a:picLocks noChangeAspect="1"/>
          </p:cNvPicPr>
          <p:nvPr/>
        </p:nvPicPr>
        <p:blipFill>
          <a:blip r:embed="rId3"/>
          <a:stretch>
            <a:fillRect/>
          </a:stretch>
        </p:blipFill>
        <p:spPr>
          <a:xfrm>
            <a:off x="3424237" y="1601165"/>
            <a:ext cx="5719763" cy="2799612"/>
          </a:xfrm>
          <a:prstGeom prst="rect">
            <a:avLst/>
          </a:prstGeom>
        </p:spPr>
      </p:pic>
      <p:pic>
        <p:nvPicPr>
          <p:cNvPr id="6" name="Picture 5">
            <a:extLst>
              <a:ext uri="{FF2B5EF4-FFF2-40B4-BE49-F238E27FC236}">
                <a16:creationId xmlns:a16="http://schemas.microsoft.com/office/drawing/2014/main" id="{70473C4D-6C2D-4569-A935-EC470298398E}"/>
              </a:ext>
            </a:extLst>
          </p:cNvPr>
          <p:cNvPicPr>
            <a:picLocks noChangeAspect="1"/>
          </p:cNvPicPr>
          <p:nvPr/>
        </p:nvPicPr>
        <p:blipFill>
          <a:blip r:embed="rId4"/>
          <a:stretch>
            <a:fillRect/>
          </a:stretch>
        </p:blipFill>
        <p:spPr>
          <a:xfrm>
            <a:off x="3349228" y="1407430"/>
            <a:ext cx="5722144" cy="3000375"/>
          </a:xfrm>
          <a:prstGeom prst="rect">
            <a:avLst/>
          </a:prstGeom>
        </p:spPr>
      </p:pic>
    </p:spTree>
    <p:extLst>
      <p:ext uri="{BB962C8B-B14F-4D97-AF65-F5344CB8AC3E}">
        <p14:creationId xmlns:p14="http://schemas.microsoft.com/office/powerpoint/2010/main" val="3879523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CEEA-FFE9-4F15-8CE8-23B7B90C7C78}"/>
              </a:ext>
            </a:extLst>
          </p:cNvPr>
          <p:cNvSpPr>
            <a:spLocks noGrp="1"/>
          </p:cNvSpPr>
          <p:nvPr>
            <p:ph type="title"/>
          </p:nvPr>
        </p:nvSpPr>
        <p:spPr/>
        <p:txBody>
          <a:bodyPr/>
          <a:lstStyle/>
          <a:p>
            <a:r>
              <a:rPr lang="en-US" dirty="0"/>
              <a:t>Generalizing K Means</a:t>
            </a:r>
          </a:p>
        </p:txBody>
      </p:sp>
      <p:sp>
        <p:nvSpPr>
          <p:cNvPr id="3" name="Content Placeholder 2">
            <a:extLst>
              <a:ext uri="{FF2B5EF4-FFF2-40B4-BE49-F238E27FC236}">
                <a16:creationId xmlns:a16="http://schemas.microsoft.com/office/drawing/2014/main" id="{6B36D1F7-A8F0-4E38-9E96-12F82A131A3F}"/>
              </a:ext>
            </a:extLst>
          </p:cNvPr>
          <p:cNvSpPr>
            <a:spLocks noGrp="1"/>
          </p:cNvSpPr>
          <p:nvPr>
            <p:ph idx="1"/>
          </p:nvPr>
        </p:nvSpPr>
        <p:spPr/>
        <p:txBody>
          <a:bodyPr/>
          <a:lstStyle/>
          <a:p>
            <a:pPr marL="0" indent="0">
              <a:buNone/>
            </a:pPr>
            <a:r>
              <a:rPr lang="en-US" dirty="0"/>
              <a:t>Is there a way we can discuss clusters without a hard decision boundary?</a:t>
            </a:r>
          </a:p>
        </p:txBody>
      </p:sp>
    </p:spTree>
    <p:extLst>
      <p:ext uri="{BB962C8B-B14F-4D97-AF65-F5344CB8AC3E}">
        <p14:creationId xmlns:p14="http://schemas.microsoft.com/office/powerpoint/2010/main" val="1130150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CEEA-FFE9-4F15-8CE8-23B7B90C7C78}"/>
              </a:ext>
            </a:extLst>
          </p:cNvPr>
          <p:cNvSpPr>
            <a:spLocks noGrp="1"/>
          </p:cNvSpPr>
          <p:nvPr>
            <p:ph type="title"/>
          </p:nvPr>
        </p:nvSpPr>
        <p:spPr/>
        <p:txBody>
          <a:bodyPr/>
          <a:lstStyle/>
          <a:p>
            <a:r>
              <a:rPr lang="en-US" dirty="0"/>
              <a:t>Generalizing K Means</a:t>
            </a:r>
          </a:p>
        </p:txBody>
      </p:sp>
      <p:sp>
        <p:nvSpPr>
          <p:cNvPr id="3" name="Content Placeholder 2">
            <a:extLst>
              <a:ext uri="{FF2B5EF4-FFF2-40B4-BE49-F238E27FC236}">
                <a16:creationId xmlns:a16="http://schemas.microsoft.com/office/drawing/2014/main" id="{6B36D1F7-A8F0-4E38-9E96-12F82A131A3F}"/>
              </a:ext>
            </a:extLst>
          </p:cNvPr>
          <p:cNvSpPr>
            <a:spLocks noGrp="1"/>
          </p:cNvSpPr>
          <p:nvPr>
            <p:ph idx="1"/>
          </p:nvPr>
        </p:nvSpPr>
        <p:spPr/>
        <p:txBody>
          <a:bodyPr/>
          <a:lstStyle/>
          <a:p>
            <a:pPr marL="0" indent="0">
              <a:buNone/>
            </a:pPr>
            <a:r>
              <a:rPr lang="en-US" dirty="0"/>
              <a:t>Is there a way we can discuss clusters without a hard decision boundary?</a:t>
            </a:r>
          </a:p>
          <a:p>
            <a:pPr marL="0" indent="0">
              <a:buNone/>
            </a:pPr>
            <a:endParaRPr lang="en-US" dirty="0"/>
          </a:p>
          <a:p>
            <a:pPr marL="0" indent="0">
              <a:buNone/>
            </a:pPr>
            <a:r>
              <a:rPr lang="en-US" dirty="0"/>
              <a:t>Add a probability to the assignment!</a:t>
            </a:r>
          </a:p>
        </p:txBody>
      </p:sp>
    </p:spTree>
    <p:extLst>
      <p:ext uri="{BB962C8B-B14F-4D97-AF65-F5344CB8AC3E}">
        <p14:creationId xmlns:p14="http://schemas.microsoft.com/office/powerpoint/2010/main" val="1351133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CEEA-FFE9-4F15-8CE8-23B7B90C7C78}"/>
              </a:ext>
            </a:extLst>
          </p:cNvPr>
          <p:cNvSpPr>
            <a:spLocks noGrp="1"/>
          </p:cNvSpPr>
          <p:nvPr>
            <p:ph type="title"/>
          </p:nvPr>
        </p:nvSpPr>
        <p:spPr/>
        <p:txBody>
          <a:bodyPr/>
          <a:lstStyle/>
          <a:p>
            <a:r>
              <a:rPr lang="en-US" dirty="0"/>
              <a:t>Generalizing K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36D1F7-A8F0-4E38-9E96-12F82A131A3F}"/>
                  </a:ext>
                </a:extLst>
              </p:cNvPr>
              <p:cNvSpPr>
                <a:spLocks noGrp="1"/>
              </p:cNvSpPr>
              <p:nvPr>
                <p:ph idx="1"/>
              </p:nvPr>
            </p:nvSpPr>
            <p:spPr/>
            <p:txBody>
              <a:bodyPr/>
              <a:lstStyle/>
              <a:p>
                <a:pPr marL="0" indent="0">
                  <a:buNone/>
                </a:pPr>
                <a:r>
                  <a:rPr lang="en-US" dirty="0"/>
                  <a:t>Is there a way we can discuss clusters without a hard decision boundary?</a:t>
                </a:r>
              </a:p>
              <a:p>
                <a:pPr marL="0" indent="0">
                  <a:buNone/>
                </a:pPr>
                <a:endParaRPr lang="en-US" dirty="0"/>
              </a:p>
              <a:p>
                <a:pPr marL="0" indent="0">
                  <a:buNone/>
                </a:pPr>
                <a:r>
                  <a:rPr lang="en-US" dirty="0"/>
                  <a:t>Add a probability to the assignment!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oMath>
                  </m:oMathPara>
                </a14:m>
                <a:endParaRPr lang="en-US" b="0" dirty="0"/>
              </a:p>
              <a:p>
                <a:pPr marL="0" indent="0">
                  <a:buNone/>
                </a:pPr>
                <a:r>
                  <a:rPr lang="en-US" dirty="0"/>
                  <a:t>Where x</a:t>
                </a:r>
                <a:r>
                  <a:rPr lang="en-US" baseline="-25000" dirty="0"/>
                  <a:t>i</a:t>
                </a:r>
                <a:r>
                  <a:rPr lang="en-US" dirty="0"/>
                  <a:t> is my sample, </a:t>
                </a:r>
                <a:r>
                  <a:rPr lang="en-US" dirty="0" err="1"/>
                  <a:t>z</a:t>
                </a:r>
                <a:r>
                  <a:rPr lang="en-US" baseline="-25000" dirty="0" err="1"/>
                  <a:t>i</a:t>
                </a:r>
                <a:r>
                  <a:rPr lang="en-US" dirty="0"/>
                  <a:t> is the assigned cluster (z = {1…K})</a:t>
                </a:r>
              </a:p>
              <a:p>
                <a:pPr marL="0" indent="0">
                  <a:buNone/>
                </a:pPr>
                <a:r>
                  <a:rPr lang="en-US" dirty="0"/>
                  <a:t>(to make cluster assignments, we just </a:t>
                </a:r>
                <a:r>
                  <a:rPr lang="en-US" dirty="0" err="1"/>
                  <a:t>chooze</a:t>
                </a:r>
                <a:r>
                  <a:rPr lang="en-US" dirty="0"/>
                  <a:t> </a:t>
                </a:r>
                <a:r>
                  <a:rPr lang="en-US" dirty="0" err="1"/>
                  <a:t>z</a:t>
                </a:r>
                <a:r>
                  <a:rPr lang="en-US" baseline="-25000" dirty="0" err="1"/>
                  <a:t>i</a:t>
                </a:r>
                <a:r>
                  <a:rPr lang="en-US" dirty="0"/>
                  <a:t> with the highest probability for each x)</a:t>
                </a:r>
              </a:p>
            </p:txBody>
          </p:sp>
        </mc:Choice>
        <mc:Fallback xmlns="">
          <p:sp>
            <p:nvSpPr>
              <p:cNvPr id="3" name="Content Placeholder 2">
                <a:extLst>
                  <a:ext uri="{FF2B5EF4-FFF2-40B4-BE49-F238E27FC236}">
                    <a16:creationId xmlns:a16="http://schemas.microsoft.com/office/drawing/2014/main" id="{6B36D1F7-A8F0-4E38-9E96-12F82A131A3F}"/>
                  </a:ext>
                </a:extLst>
              </p:cNvPr>
              <p:cNvSpPr>
                <a:spLocks noGrp="1" noRot="1" noChangeAspect="1" noMove="1" noResize="1" noEditPoints="1" noAdjustHandles="1" noChangeArrowheads="1" noChangeShapeType="1" noTextEdit="1"/>
              </p:cNvSpPr>
              <p:nvPr>
                <p:ph idx="1"/>
              </p:nvPr>
            </p:nvSpPr>
            <p:spPr>
              <a:blipFill>
                <a:blip r:embed="rId2"/>
                <a:stretch>
                  <a:fillRect l="-1217" t="-2241" b="-140"/>
                </a:stretch>
              </a:blipFill>
            </p:spPr>
            <p:txBody>
              <a:bodyPr/>
              <a:lstStyle/>
              <a:p>
                <a:r>
                  <a:rPr lang="en-US">
                    <a:noFill/>
                  </a:rPr>
                  <a:t> </a:t>
                </a:r>
              </a:p>
            </p:txBody>
          </p:sp>
        </mc:Fallback>
      </mc:AlternateContent>
    </p:spTree>
    <p:extLst>
      <p:ext uri="{BB962C8B-B14F-4D97-AF65-F5344CB8AC3E}">
        <p14:creationId xmlns:p14="http://schemas.microsoft.com/office/powerpoint/2010/main" val="2026119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CEEA-FFE9-4F15-8CE8-23B7B90C7C78}"/>
              </a:ext>
            </a:extLst>
          </p:cNvPr>
          <p:cNvSpPr>
            <a:spLocks noGrp="1"/>
          </p:cNvSpPr>
          <p:nvPr>
            <p:ph type="title"/>
          </p:nvPr>
        </p:nvSpPr>
        <p:spPr/>
        <p:txBody>
          <a:bodyPr/>
          <a:lstStyle/>
          <a:p>
            <a:r>
              <a:rPr lang="en-US" dirty="0"/>
              <a:t>Generalizing K Means – 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36D1F7-A8F0-4E38-9E96-12F82A131A3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oMath>
                  </m:oMathPara>
                </a14:m>
                <a:endParaRPr lang="en-US" b="0" dirty="0"/>
              </a:p>
              <a:p>
                <a:pPr marL="0" indent="0">
                  <a:buNone/>
                </a:pPr>
                <a:r>
                  <a:rPr lang="en-US" dirty="0"/>
                  <a:t>Where x</a:t>
                </a:r>
                <a:r>
                  <a:rPr lang="en-US" baseline="-25000" dirty="0"/>
                  <a:t>i</a:t>
                </a:r>
                <a:r>
                  <a:rPr lang="en-US" dirty="0"/>
                  <a:t> is my sample, </a:t>
                </a:r>
                <a:r>
                  <a:rPr lang="en-US" dirty="0" err="1"/>
                  <a:t>z</a:t>
                </a:r>
                <a:r>
                  <a:rPr lang="en-US" baseline="-25000" dirty="0" err="1"/>
                  <a:t>i</a:t>
                </a:r>
                <a:r>
                  <a:rPr lang="en-US" dirty="0"/>
                  <a:t> is the assigned cluster (z = {1…K})</a:t>
                </a:r>
              </a:p>
              <a:p>
                <a:pPr marL="0" indent="0">
                  <a:buNone/>
                </a:pPr>
                <a:endParaRPr lang="en-US" dirty="0"/>
              </a:p>
              <a:p>
                <a:pPr marL="0" indent="0">
                  <a:buNone/>
                </a:pPr>
                <a:r>
                  <a:rPr lang="en-US" dirty="0"/>
                  <a:t>Treat clusters as a Multivariate Gaussian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l-GR"/>
                            <m:t>μ</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l-GR"/>
                            <m:t>Σ</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m:rPr>
                            <m:nor/>
                          </m:rPr>
                          <a:rPr lang="el-GR"/>
                          <m:t>μ</m:t>
                        </m:r>
                      </m:e>
                      <m:sub>
                        <m:r>
                          <a:rPr lang="en-US" i="1">
                            <a:latin typeface="Cambria Math" panose="02040503050406030204" pitchFamily="18" charset="0"/>
                          </a:rPr>
                          <m:t>𝑘</m:t>
                        </m:r>
                      </m:sub>
                    </m:sSub>
                  </m:oMath>
                </a14:m>
                <a:r>
                  <a:rPr lang="en-US" dirty="0"/>
                  <a:t>= mean vector (a.k.a. centroid)</a:t>
                </a:r>
              </a:p>
              <a:p>
                <a:pPr marL="0" indent="0">
                  <a:buNone/>
                </a:pPr>
                <a14:m>
                  <m:oMath xmlns:m="http://schemas.openxmlformats.org/officeDocument/2006/math">
                    <m:sSub>
                      <m:sSubPr>
                        <m:ctrlPr>
                          <a:rPr lang="en-US" i="1">
                            <a:latin typeface="Cambria Math" panose="02040503050406030204" pitchFamily="18" charset="0"/>
                          </a:rPr>
                        </m:ctrlPr>
                      </m:sSubPr>
                      <m:e>
                        <m:r>
                          <m:rPr>
                            <m:nor/>
                          </m:rPr>
                          <a:rPr lang="el-GR"/>
                          <m:t>Σ</m:t>
                        </m:r>
                      </m:e>
                      <m:sub>
                        <m:r>
                          <a:rPr lang="en-US" i="1">
                            <a:latin typeface="Cambria Math" panose="02040503050406030204" pitchFamily="18" charset="0"/>
                          </a:rPr>
                          <m:t>𝑘</m:t>
                        </m:r>
                      </m:sub>
                    </m:sSub>
                  </m:oMath>
                </a14:m>
                <a:r>
                  <a:rPr lang="en-US" dirty="0"/>
                  <a:t>= covariance matrix</a:t>
                </a:r>
              </a:p>
              <a:p>
                <a:pPr marL="0" indent="0">
                  <a:buNone/>
                </a:pPr>
                <a14:m>
                  <m:oMath xmlns:m="http://schemas.openxmlformats.org/officeDocument/2006/math">
                    <m:r>
                      <m:rPr>
                        <m:nor/>
                      </m:rPr>
                      <a:rPr lang="el-GR"/>
                      <m:t>π</m:t>
                    </m:r>
                  </m:oMath>
                </a14:m>
                <a:r>
                  <a:rPr lang="en-US" dirty="0"/>
                  <a:t>= prior for z</a:t>
                </a:r>
              </a:p>
            </p:txBody>
          </p:sp>
        </mc:Choice>
        <mc:Fallback xmlns="">
          <p:sp>
            <p:nvSpPr>
              <p:cNvPr id="3" name="Content Placeholder 2">
                <a:extLst>
                  <a:ext uri="{FF2B5EF4-FFF2-40B4-BE49-F238E27FC236}">
                    <a16:creationId xmlns:a16="http://schemas.microsoft.com/office/drawing/2014/main" id="{6B36D1F7-A8F0-4E38-9E96-12F82A131A3F}"/>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en-US">
                    <a:noFill/>
                  </a:rPr>
                  <a:t> </a:t>
                </a:r>
              </a:p>
            </p:txBody>
          </p:sp>
        </mc:Fallback>
      </mc:AlternateContent>
      <p:pic>
        <p:nvPicPr>
          <p:cNvPr id="2050" name="Picture 2" descr="MultivariateNormal.png">
            <a:extLst>
              <a:ext uri="{FF2B5EF4-FFF2-40B4-BE49-F238E27FC236}">
                <a16:creationId xmlns:a16="http://schemas.microsoft.com/office/drawing/2014/main" id="{31A09DB9-8FF0-439F-A5FE-C928DCBD0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1885626"/>
            <a:ext cx="2143125"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744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CEEA-FFE9-4F15-8CE8-23B7B90C7C78}"/>
              </a:ext>
            </a:extLst>
          </p:cNvPr>
          <p:cNvSpPr>
            <a:spLocks noGrp="1"/>
          </p:cNvSpPr>
          <p:nvPr>
            <p:ph type="title"/>
          </p:nvPr>
        </p:nvSpPr>
        <p:spPr/>
        <p:txBody>
          <a:bodyPr/>
          <a:lstStyle/>
          <a:p>
            <a:r>
              <a:rPr lang="en-US" dirty="0"/>
              <a:t>Generalizing K Means – 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36D1F7-A8F0-4E38-9E96-12F82A131A3F}"/>
                  </a:ext>
                </a:extLst>
              </p:cNvPr>
              <p:cNvSpPr>
                <a:spLocks noGrp="1"/>
              </p:cNvSpPr>
              <p:nvPr>
                <p:ph idx="1"/>
              </p:nvPr>
            </p:nvSpPr>
            <p:spPr>
              <a:xfrm>
                <a:off x="628650" y="1369219"/>
                <a:ext cx="7886700" cy="3774281"/>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oMath>
                  </m:oMathPara>
                </a14:m>
                <a:endParaRPr lang="en-US" b="0" dirty="0"/>
              </a:p>
              <a:p>
                <a:pPr marL="0" indent="0">
                  <a:buNone/>
                </a:pPr>
                <a:r>
                  <a:rPr lang="en-US" dirty="0"/>
                  <a:t>Where x</a:t>
                </a:r>
                <a:r>
                  <a:rPr lang="en-US" baseline="-25000" dirty="0"/>
                  <a:t>i</a:t>
                </a:r>
                <a:r>
                  <a:rPr lang="en-US" dirty="0"/>
                  <a:t> is my sample, </a:t>
                </a:r>
                <a:r>
                  <a:rPr lang="en-US" dirty="0" err="1"/>
                  <a:t>z</a:t>
                </a:r>
                <a:r>
                  <a:rPr lang="en-US" baseline="-25000" dirty="0" err="1"/>
                  <a:t>i</a:t>
                </a:r>
                <a:r>
                  <a:rPr lang="en-US" dirty="0"/>
                  <a:t> is the assigned cluster (z = {1…K})</a:t>
                </a:r>
              </a:p>
              <a:p>
                <a:pPr marL="0" indent="0">
                  <a:buNone/>
                </a:pPr>
                <a:endParaRPr lang="en-US" dirty="0"/>
              </a:p>
              <a:p>
                <a:pPr marL="0" indent="0">
                  <a:buNone/>
                </a:pPr>
                <a:r>
                  <a:rPr lang="en-US" dirty="0"/>
                  <a:t>Treat clusters as a Multivariate Gaussian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l-GR"/>
                            <m:t>μ</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l-GR"/>
                            <m:t>Σ</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m:rPr>
                            <m:nor/>
                          </m:rPr>
                          <a:rPr lang="el-GR"/>
                          <m:t>μ</m:t>
                        </m:r>
                      </m:e>
                      <m:sub>
                        <m:r>
                          <a:rPr lang="en-US" i="1">
                            <a:latin typeface="Cambria Math" panose="02040503050406030204" pitchFamily="18" charset="0"/>
                          </a:rPr>
                          <m:t>𝑘</m:t>
                        </m:r>
                      </m:sub>
                    </m:sSub>
                  </m:oMath>
                </a14:m>
                <a:r>
                  <a:rPr lang="en-US" dirty="0"/>
                  <a:t>= mean vector (a.k.a. centroid)</a:t>
                </a:r>
              </a:p>
              <a:p>
                <a:pPr marL="0" indent="0">
                  <a:buNone/>
                </a:pPr>
                <a14:m>
                  <m:oMath xmlns:m="http://schemas.openxmlformats.org/officeDocument/2006/math">
                    <m:sSub>
                      <m:sSubPr>
                        <m:ctrlPr>
                          <a:rPr lang="en-US" i="1">
                            <a:latin typeface="Cambria Math" panose="02040503050406030204" pitchFamily="18" charset="0"/>
                          </a:rPr>
                        </m:ctrlPr>
                      </m:sSubPr>
                      <m:e>
                        <m:r>
                          <m:rPr>
                            <m:nor/>
                          </m:rPr>
                          <a:rPr lang="el-GR"/>
                          <m:t>Σ</m:t>
                        </m:r>
                      </m:e>
                      <m:sub>
                        <m:r>
                          <a:rPr lang="en-US" i="1">
                            <a:latin typeface="Cambria Math" panose="02040503050406030204" pitchFamily="18" charset="0"/>
                          </a:rPr>
                          <m:t>𝑘</m:t>
                        </m:r>
                      </m:sub>
                    </m:sSub>
                  </m:oMath>
                </a14:m>
                <a:r>
                  <a:rPr lang="en-US" dirty="0"/>
                  <a:t>= covariance matrix</a:t>
                </a:r>
              </a:p>
              <a:p>
                <a:pPr marL="0" indent="0">
                  <a:buNone/>
                </a:pPr>
                <a14:m>
                  <m:oMath xmlns:m="http://schemas.openxmlformats.org/officeDocument/2006/math">
                    <m:r>
                      <m:rPr>
                        <m:nor/>
                      </m:rPr>
                      <a:rPr lang="el-GR" smtClean="0"/>
                      <m:t>π</m:t>
                    </m:r>
                  </m:oMath>
                </a14:m>
                <a:r>
                  <a:rPr lang="en-US" dirty="0"/>
                  <a:t>= prior for z</a:t>
                </a:r>
              </a:p>
              <a:p>
                <a:pPr marL="0" indent="0">
                  <a:buNone/>
                </a:pPr>
                <a:endParaRPr lang="en-US" i="1" dirty="0">
                  <a:latin typeface="Cambria Math" panose="02040503050406030204" pitchFamily="18" charset="0"/>
                </a:endParaRPr>
              </a:p>
              <a:p>
                <a:pPr marL="0" indent="0">
                  <a:buNone/>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e>
                    </m:d>
                  </m:oMath>
                </a14:m>
                <a:r>
                  <a:rPr lang="en-US" dirty="0"/>
                  <a:t>=</a:t>
                </a:r>
              </a:p>
            </p:txBody>
          </p:sp>
        </mc:Choice>
        <mc:Fallback xmlns="">
          <p:sp>
            <p:nvSpPr>
              <p:cNvPr id="3" name="Content Placeholder 2">
                <a:extLst>
                  <a:ext uri="{FF2B5EF4-FFF2-40B4-BE49-F238E27FC236}">
                    <a16:creationId xmlns:a16="http://schemas.microsoft.com/office/drawing/2014/main" id="{6B36D1F7-A8F0-4E38-9E96-12F82A131A3F}"/>
                  </a:ext>
                </a:extLst>
              </p:cNvPr>
              <p:cNvSpPr>
                <a:spLocks noGrp="1" noRot="1" noChangeAspect="1" noMove="1" noResize="1" noEditPoints="1" noAdjustHandles="1" noChangeArrowheads="1" noChangeShapeType="1" noTextEdit="1"/>
              </p:cNvSpPr>
              <p:nvPr>
                <p:ph idx="1"/>
              </p:nvPr>
            </p:nvSpPr>
            <p:spPr>
              <a:xfrm>
                <a:off x="628650" y="1369219"/>
                <a:ext cx="7886700" cy="3774281"/>
              </a:xfrm>
              <a:blipFill>
                <a:blip r:embed="rId3"/>
                <a:stretch>
                  <a:fillRect l="-618"/>
                </a:stretch>
              </a:blipFill>
            </p:spPr>
            <p:txBody>
              <a:bodyPr/>
              <a:lstStyle/>
              <a:p>
                <a:r>
                  <a:rPr lang="en-US">
                    <a:noFill/>
                  </a:rPr>
                  <a:t> </a:t>
                </a:r>
              </a:p>
            </p:txBody>
          </p:sp>
        </mc:Fallback>
      </mc:AlternateContent>
      <p:pic>
        <p:nvPicPr>
          <p:cNvPr id="2050" name="Picture 2" descr="MultivariateNormal.png">
            <a:extLst>
              <a:ext uri="{FF2B5EF4-FFF2-40B4-BE49-F238E27FC236}">
                <a16:creationId xmlns:a16="http://schemas.microsoft.com/office/drawing/2014/main" id="{31A09DB9-8FF0-439F-A5FE-C928DCBD0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1885626"/>
            <a:ext cx="2143125" cy="16216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1501FC-9A4F-47F5-8E2F-3A50FC2C28BD}"/>
              </a:ext>
            </a:extLst>
          </p:cNvPr>
          <p:cNvPicPr>
            <a:picLocks noChangeAspect="1"/>
          </p:cNvPicPr>
          <p:nvPr/>
        </p:nvPicPr>
        <p:blipFill>
          <a:blip r:embed="rId5"/>
          <a:stretch>
            <a:fillRect/>
          </a:stretch>
        </p:blipFill>
        <p:spPr>
          <a:xfrm>
            <a:off x="2842656" y="3896824"/>
            <a:ext cx="4325587" cy="124667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5FA75CB-17CF-42F6-9663-93E80E85C6B6}"/>
                  </a:ext>
                </a:extLst>
              </p:cNvPr>
              <p:cNvSpPr txBox="1"/>
              <p:nvPr/>
            </p:nvSpPr>
            <p:spPr>
              <a:xfrm>
                <a:off x="5005450" y="1885626"/>
                <a:ext cx="3981203" cy="577081"/>
              </a:xfrm>
              <a:prstGeom prst="rect">
                <a:avLst/>
              </a:prstGeom>
              <a:solidFill>
                <a:schemeClr val="accent5"/>
              </a:solidFill>
            </p:spPr>
            <p:txBody>
              <a:bodyPr wrap="square" rtlCol="0">
                <a:spAutoFit/>
              </a:bodyPr>
              <a:lstStyle/>
              <a:p>
                <a:r>
                  <a:rPr lang="en-US" sz="1050" dirty="0" err="1"/>
                  <a:t>Mahalanobis</a:t>
                </a:r>
                <a:r>
                  <a:rPr lang="en-US" sz="1050" dirty="0"/>
                  <a:t> distance – “distance” from x to </a:t>
                </a:r>
                <a14:m>
                  <m:oMath xmlns:m="http://schemas.openxmlformats.org/officeDocument/2006/math">
                    <m:r>
                      <m:rPr>
                        <m:nor/>
                      </m:rPr>
                      <a:rPr lang="el-GR" sz="1050"/>
                      <m:t>μ</m:t>
                    </m:r>
                  </m:oMath>
                </a14:m>
                <a:endParaRPr lang="en-US" sz="1050" dirty="0"/>
              </a:p>
              <a:p>
                <a:endParaRPr lang="en-US" sz="1050" dirty="0"/>
              </a:p>
              <a:p>
                <a:r>
                  <a:rPr lang="en-US" sz="1050" dirty="0"/>
                  <a:t>*technically this is the square of the </a:t>
                </a:r>
                <a:r>
                  <a:rPr lang="en-US" sz="1050" dirty="0" err="1"/>
                  <a:t>mahalanobis</a:t>
                </a:r>
                <a:r>
                  <a:rPr lang="en-US" sz="1050" dirty="0"/>
                  <a:t> distance… </a:t>
                </a:r>
              </a:p>
            </p:txBody>
          </p:sp>
        </mc:Choice>
        <mc:Fallback xmlns="">
          <p:sp>
            <p:nvSpPr>
              <p:cNvPr id="5" name="TextBox 4">
                <a:extLst>
                  <a:ext uri="{FF2B5EF4-FFF2-40B4-BE49-F238E27FC236}">
                    <a16:creationId xmlns:a16="http://schemas.microsoft.com/office/drawing/2014/main" id="{95FA75CB-17CF-42F6-9663-93E80E85C6B6}"/>
                  </a:ext>
                </a:extLst>
              </p:cNvPr>
              <p:cNvSpPr txBox="1">
                <a:spLocks noRot="1" noChangeAspect="1" noMove="1" noResize="1" noEditPoints="1" noAdjustHandles="1" noChangeArrowheads="1" noChangeShapeType="1" noTextEdit="1"/>
              </p:cNvSpPr>
              <p:nvPr/>
            </p:nvSpPr>
            <p:spPr>
              <a:xfrm>
                <a:off x="5005450" y="1885626"/>
                <a:ext cx="3981203" cy="577081"/>
              </a:xfrm>
              <a:prstGeom prst="rect">
                <a:avLst/>
              </a:prstGeom>
              <a:blipFill>
                <a:blip r:embed="rId6"/>
                <a:stretch>
                  <a:fillRect b="-526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13B21A22-7C1F-4604-9E1C-D1B3A632C5D4}"/>
              </a:ext>
            </a:extLst>
          </p:cNvPr>
          <p:cNvCxnSpPr>
            <a:cxnSpLocks/>
          </p:cNvCxnSpPr>
          <p:nvPr/>
        </p:nvCxnSpPr>
        <p:spPr>
          <a:xfrm flipH="1">
            <a:off x="4138552" y="2785872"/>
            <a:ext cx="2862324" cy="1237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1DF931-A221-4BC5-A907-BF66C177470B}"/>
              </a:ext>
            </a:extLst>
          </p:cNvPr>
          <p:cNvCxnSpPr>
            <a:cxnSpLocks/>
          </p:cNvCxnSpPr>
          <p:nvPr/>
        </p:nvCxnSpPr>
        <p:spPr>
          <a:xfrm>
            <a:off x="7000876" y="2785872"/>
            <a:ext cx="6866" cy="13389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57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98E9-CA01-4579-B30B-E3FEA7A24AE3}"/>
              </a:ext>
            </a:extLst>
          </p:cNvPr>
          <p:cNvSpPr>
            <a:spLocks noGrp="1"/>
          </p:cNvSpPr>
          <p:nvPr>
            <p:ph type="title"/>
          </p:nvPr>
        </p:nvSpPr>
        <p:spPr/>
        <p:txBody>
          <a:bodyPr/>
          <a:lstStyle/>
          <a:p>
            <a:r>
              <a:rPr lang="en-US" dirty="0"/>
              <a:t>Gaussian Distribution – Gaussian Mixture Model</a:t>
            </a:r>
          </a:p>
        </p:txBody>
      </p:sp>
      <p:sp>
        <p:nvSpPr>
          <p:cNvPr id="3" name="Content Placeholder 2">
            <a:extLst>
              <a:ext uri="{FF2B5EF4-FFF2-40B4-BE49-F238E27FC236}">
                <a16:creationId xmlns:a16="http://schemas.microsoft.com/office/drawing/2014/main" id="{A069B44E-140F-4D51-AA66-2FAE12344F9F}"/>
              </a:ext>
            </a:extLst>
          </p:cNvPr>
          <p:cNvSpPr>
            <a:spLocks noGrp="1"/>
          </p:cNvSpPr>
          <p:nvPr>
            <p:ph idx="1"/>
          </p:nvPr>
        </p:nvSpPr>
        <p:spPr/>
        <p:txBody>
          <a:bodyPr/>
          <a:lstStyle/>
          <a:p>
            <a:pPr marL="0" indent="0">
              <a:buNone/>
            </a:pPr>
            <a:endParaRPr lang="en-US" dirty="0"/>
          </a:p>
          <a:p>
            <a:pPr marL="0" indent="0">
              <a:buNone/>
            </a:pPr>
            <a:r>
              <a:rPr lang="en-US" dirty="0"/>
              <a:t>We can define the probability a set of points </a:t>
            </a:r>
            <a:r>
              <a:rPr lang="en-US" i="1" dirty="0"/>
              <a:t>x</a:t>
            </a:r>
            <a:r>
              <a:rPr lang="en-US" dirty="0"/>
              <a:t> is sampled from a multivariate gaussian… </a:t>
            </a:r>
          </a:p>
        </p:txBody>
      </p:sp>
    </p:spTree>
    <p:extLst>
      <p:ext uri="{BB962C8B-B14F-4D97-AF65-F5344CB8AC3E}">
        <p14:creationId xmlns:p14="http://schemas.microsoft.com/office/powerpoint/2010/main" val="3360034449"/>
      </p:ext>
    </p:extLst>
  </p:cSld>
  <p:clrMapOvr>
    <a:masterClrMapping/>
  </p:clrMapOvr>
</p:sld>
</file>

<file path=ppt/theme/theme1.xml><?xml version="1.0" encoding="utf-8"?>
<a:theme xmlns:a="http://schemas.openxmlformats.org/drawingml/2006/main" name="CSCI 5622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4533</TotalTime>
  <Words>4935</Words>
  <Application>Microsoft Office PowerPoint</Application>
  <PresentationFormat>On-screen Show (16:9)</PresentationFormat>
  <Paragraphs>821</Paragraphs>
  <Slides>147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147</vt:i4>
      </vt:variant>
    </vt:vector>
  </HeadingPairs>
  <TitlesOfParts>
    <vt:vector size="152" baseType="lpstr">
      <vt:lpstr>Cambria Math</vt:lpstr>
      <vt:lpstr>Dosis</vt:lpstr>
      <vt:lpstr>Petrona</vt:lpstr>
      <vt:lpstr>Arial</vt:lpstr>
      <vt:lpstr>CSCI 5622 Slides</vt:lpstr>
      <vt:lpstr>Reinforcement Learning, Clustering</vt:lpstr>
      <vt:lpstr>Tuesday</vt:lpstr>
      <vt:lpstr>Course Logistics</vt:lpstr>
      <vt:lpstr>Defining Our Problem Space</vt:lpstr>
      <vt:lpstr>Action &amp; State are Linked</vt:lpstr>
      <vt:lpstr>Markov Decision Processes</vt:lpstr>
      <vt:lpstr>Markov Decision Process</vt:lpstr>
      <vt:lpstr>Action + State = Policy</vt:lpstr>
      <vt:lpstr>Expanding Reward</vt:lpstr>
      <vt:lpstr>Expanding Reward</vt:lpstr>
      <vt:lpstr>Expanding Reward</vt:lpstr>
      <vt:lpstr>Expanding Reward</vt:lpstr>
      <vt:lpstr>Dealing with Value</vt:lpstr>
      <vt:lpstr>Dealing with Value</vt:lpstr>
      <vt:lpstr>Dealing with Value</vt:lpstr>
      <vt:lpstr>Dealing with Value</vt:lpstr>
      <vt:lpstr>Dealing with Value</vt:lpstr>
      <vt:lpstr>Dealing with Value</vt:lpstr>
      <vt:lpstr>Dealing with Value</vt:lpstr>
      <vt:lpstr>Expanding Reward</vt:lpstr>
      <vt:lpstr>Expanding Reward</vt:lpstr>
      <vt:lpstr>Q ~ Decision Boundary</vt:lpstr>
      <vt:lpstr>Q ~ Final Model</vt:lpstr>
      <vt:lpstr>Developing Q</vt:lpstr>
      <vt:lpstr>Developing Q</vt:lpstr>
      <vt:lpstr>Developing Q</vt:lpstr>
      <vt:lpstr>Developing Q – a Probabilistic Approach</vt:lpstr>
      <vt:lpstr>Developing Q – a Probabilistic Approach</vt:lpstr>
      <vt:lpstr>Developing Q – a Probabilistic Approach</vt:lpstr>
      <vt:lpstr>Developing Q – Updating Value</vt:lpstr>
      <vt:lpstr>Developing Q – Updating Value</vt:lpstr>
      <vt:lpstr>Developing Q – Updating Value</vt:lpstr>
      <vt:lpstr>Developing Q – Updating Policy</vt:lpstr>
      <vt:lpstr>Problems to Address</vt:lpstr>
      <vt:lpstr>Dealing with Scale</vt:lpstr>
      <vt:lpstr>Dealing with Scale</vt:lpstr>
      <vt:lpstr>Dealing with Scale</vt:lpstr>
      <vt:lpstr>Scale – Monte Carlo Estimation</vt:lpstr>
      <vt:lpstr>Developing Q – Monte Carlo</vt:lpstr>
      <vt:lpstr>Scale – Temporal Differences </vt:lpstr>
      <vt:lpstr>Monte Carlo vs. Temporal Difference</vt:lpstr>
      <vt:lpstr>Developing Q – Temporal Differences</vt:lpstr>
      <vt:lpstr>Problems to Address</vt:lpstr>
      <vt:lpstr>Problem Space Representation - Features</vt:lpstr>
      <vt:lpstr>Problem Space – Video Games</vt:lpstr>
      <vt:lpstr>Problems to Address</vt:lpstr>
      <vt:lpstr>Generalization</vt:lpstr>
      <vt:lpstr>Generalization</vt:lpstr>
      <vt:lpstr>Overfitting Solutions - Smoothing</vt:lpstr>
      <vt:lpstr>Clustering</vt:lpstr>
      <vt:lpstr>Supervised vs. Unsupervised Learning</vt:lpstr>
      <vt:lpstr>Supervised vs. Unsupervised Learning</vt:lpstr>
      <vt:lpstr>Supervised vs. Unsupervised Learning</vt:lpstr>
      <vt:lpstr>Clustering</vt:lpstr>
      <vt:lpstr>Clustering</vt:lpstr>
      <vt:lpstr>Clustering Examples</vt:lpstr>
      <vt:lpstr>Clustering Examples</vt:lpstr>
      <vt:lpstr>Clustering</vt:lpstr>
      <vt:lpstr>Clustering – Examples of Similarity</vt:lpstr>
      <vt:lpstr>Clustering – Examples of Similarity</vt:lpstr>
      <vt:lpstr>Clustering – Examples of Similarity</vt:lpstr>
      <vt:lpstr>Clustering – Examples of Similarity</vt:lpstr>
      <vt:lpstr>Clustering – Examples of Similarity</vt:lpstr>
      <vt:lpstr>Clustering – Similarity Rules</vt:lpstr>
      <vt:lpstr>Clustering – K Means</vt:lpstr>
      <vt:lpstr>Clustering – K Means</vt:lpstr>
      <vt:lpstr>Clustering – K Means</vt:lpstr>
      <vt:lpstr>Clustering – K Means</vt:lpstr>
      <vt:lpstr>Thursday</vt:lpstr>
      <vt:lpstr>Course Logistics</vt:lpstr>
      <vt:lpstr>Clustering – K Means</vt:lpstr>
      <vt:lpstr>K Means</vt:lpstr>
      <vt:lpstr>K Means - Outliers</vt:lpstr>
      <vt:lpstr>K Means – Outliers</vt:lpstr>
      <vt:lpstr>K Means – Outliers</vt:lpstr>
      <vt:lpstr>K Means – Sensitive to Initial Centroids</vt:lpstr>
      <vt:lpstr>K Means – Sensitive to Initial Centroids</vt:lpstr>
      <vt:lpstr>K Means - # Clusters</vt:lpstr>
      <vt:lpstr>K Means - # Clusters</vt:lpstr>
      <vt:lpstr>K Means - # Clusters</vt:lpstr>
      <vt:lpstr>K Means – Categorical Data</vt:lpstr>
      <vt:lpstr>K Means – Categorical Data</vt:lpstr>
      <vt:lpstr>K Means – Categorical Data</vt:lpstr>
      <vt:lpstr>K Means – Categorical Data</vt:lpstr>
      <vt:lpstr>K Means – Non-Convex Clusters</vt:lpstr>
      <vt:lpstr>K Means – Non-Convex Clusters</vt:lpstr>
      <vt:lpstr>K Means – Convex Clusters Solutions</vt:lpstr>
      <vt:lpstr>Dimension Projection</vt:lpstr>
      <vt:lpstr>Dimension Projection</vt:lpstr>
      <vt:lpstr>K Means – Convex Clusters Solutions</vt:lpstr>
      <vt:lpstr>K Means – Pros &amp; Cons</vt:lpstr>
      <vt:lpstr>K Means – Pros &amp; Cons</vt:lpstr>
      <vt:lpstr>Clustering – K Means</vt:lpstr>
      <vt:lpstr>Generalizing K Means</vt:lpstr>
      <vt:lpstr>Generalizing K Means</vt:lpstr>
      <vt:lpstr>Generalizing K Means</vt:lpstr>
      <vt:lpstr>Generalizing K Means – Gaussian Distribution</vt:lpstr>
      <vt:lpstr>Generalizing K Means – Gaussian Distribution</vt:lpstr>
      <vt:lpstr>Gaussian Distribution – Gaussian Mixture Model</vt:lpstr>
      <vt:lpstr>Gaussian Distribution – Gaussian Mixture Model</vt:lpstr>
      <vt:lpstr>Gaussian Mixture Model – Maximum Likelihood</vt:lpstr>
      <vt:lpstr>Gaussian Mixture Model – Maximum Likelihood</vt:lpstr>
      <vt:lpstr>Gaussian Mixture Model – Maximum Likelihood</vt:lpstr>
      <vt:lpstr>Gaussian Mixture Model – Maximum Likelihood</vt:lpstr>
      <vt:lpstr>Gaussian Mixture Model – Expectation Maximization</vt:lpstr>
      <vt:lpstr>GMM – EM in practice</vt:lpstr>
      <vt:lpstr>GMM – EM in practice</vt:lpstr>
      <vt:lpstr>GMM – EM in practice</vt:lpstr>
      <vt:lpstr>GMM – EM in practice</vt:lpstr>
      <vt:lpstr>GMM – EM in practice</vt:lpstr>
      <vt:lpstr>Principal Components / Singular Value Decomposition</vt:lpstr>
      <vt:lpstr>Classification of these data?</vt:lpstr>
      <vt:lpstr>Principal Components – A different objective</vt:lpstr>
      <vt:lpstr>Step 1 – Build a Linear Model Approximation</vt:lpstr>
      <vt:lpstr>Recall : Gram-Schmidt Process</vt:lpstr>
      <vt:lpstr>Step 1 – Build a Linear Model Approximation</vt:lpstr>
      <vt:lpstr>Step 2 – Extract the q principal components you seek</vt:lpstr>
      <vt:lpstr>PCA In Action</vt:lpstr>
      <vt:lpstr>Was this the best fit?</vt:lpstr>
      <vt:lpstr>Principal Surface Analysis</vt:lpstr>
      <vt:lpstr>Step 1 - Build a Linear Model Approximation</vt:lpstr>
      <vt:lpstr>Step 2 – Bend it! (like Beckham?)</vt:lpstr>
      <vt:lpstr>Principal Surface Analysis</vt:lpstr>
      <vt:lpstr>Kernel PCA</vt:lpstr>
      <vt:lpstr>PCA Pros and Cons</vt:lpstr>
      <vt:lpstr>An Application of Clustering</vt:lpstr>
      <vt:lpstr>An Application of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 Primer</vt:lpstr>
      <vt:lpstr>NLTK – the SKLearn of NLP</vt:lpstr>
      <vt:lpstr>Natural Language Processing – Applications</vt:lpstr>
      <vt:lpstr>Naïve Bayes Classification – Example (Week 1)</vt:lpstr>
      <vt:lpstr>Natural Language Processing – Applications</vt:lpstr>
      <vt:lpstr>Topic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David Quigley</dc:creator>
  <cp:lastModifiedBy>David Quigley</cp:lastModifiedBy>
  <cp:revision>94</cp:revision>
  <dcterms:modified xsi:type="dcterms:W3CDTF">2021-11-22T15:56:45Z</dcterms:modified>
</cp:coreProperties>
</file>